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5.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6.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7.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8.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9.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12.xml" ContentType="application/vnd.openxmlformats-officedocument.them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theme/theme13.xml" ContentType="application/vnd.openxmlformats-officedocument.theme+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theme/theme14.xml" ContentType="application/vnd.openxmlformats-officedocument.theme+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theme/theme15.xml" ContentType="application/vnd.openxmlformats-officedocument.theme+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8"/>
    <p:sldMasterId id="2147484229" r:id="rId9"/>
    <p:sldMasterId id="2147484823" r:id="rId10"/>
    <p:sldMasterId id="2147484842" r:id="rId11"/>
    <p:sldMasterId id="2147484878" r:id="rId12"/>
    <p:sldMasterId id="2147484899" r:id="rId13"/>
    <p:sldMasterId id="2147484911" r:id="rId14"/>
    <p:sldMasterId id="2147484938" r:id="rId15"/>
    <p:sldMasterId id="2147484969" r:id="rId16"/>
    <p:sldMasterId id="2147485019" r:id="rId17"/>
    <p:sldMasterId id="2147485048" r:id="rId18"/>
    <p:sldMasterId id="2147485074" r:id="rId19"/>
    <p:sldMasterId id="2147485112" r:id="rId20"/>
    <p:sldMasterId id="2147485162" r:id="rId21"/>
    <p:sldMasterId id="2147485194" r:id="rId22"/>
    <p:sldMasterId id="2147485241" r:id="rId23"/>
  </p:sldMasterIdLst>
  <p:notesMasterIdLst>
    <p:notesMasterId r:id="rId52"/>
  </p:notesMasterIdLst>
  <p:handoutMasterIdLst>
    <p:handoutMasterId r:id="rId53"/>
  </p:handoutMasterIdLst>
  <p:sldIdLst>
    <p:sldId id="1619" r:id="rId24"/>
    <p:sldId id="1621" r:id="rId25"/>
    <p:sldId id="1491" r:id="rId26"/>
    <p:sldId id="1492" r:id="rId27"/>
    <p:sldId id="1622" r:id="rId28"/>
    <p:sldId id="1626" r:id="rId29"/>
    <p:sldId id="1627" r:id="rId30"/>
    <p:sldId id="1625" r:id="rId31"/>
    <p:sldId id="1605" r:id="rId32"/>
    <p:sldId id="1509" r:id="rId33"/>
    <p:sldId id="1510" r:id="rId34"/>
    <p:sldId id="1597" r:id="rId35"/>
    <p:sldId id="1598" r:id="rId36"/>
    <p:sldId id="1599" r:id="rId37"/>
    <p:sldId id="1600" r:id="rId38"/>
    <p:sldId id="1601" r:id="rId39"/>
    <p:sldId id="1435" r:id="rId40"/>
    <p:sldId id="1630" r:id="rId41"/>
    <p:sldId id="1631" r:id="rId42"/>
    <p:sldId id="1632" r:id="rId43"/>
    <p:sldId id="1593" r:id="rId44"/>
    <p:sldId id="1594" r:id="rId45"/>
    <p:sldId id="1634" r:id="rId46"/>
    <p:sldId id="1635" r:id="rId47"/>
    <p:sldId id="1636" r:id="rId48"/>
    <p:sldId id="1637" r:id="rId49"/>
    <p:sldId id="1638" r:id="rId50"/>
    <p:sldId id="1366" r:id="rId51"/>
  </p:sldIdLst>
  <p:sldSz cx="12436475" cy="6994525"/>
  <p:notesSz cx="7010400" cy="9296400"/>
  <p:defaultTex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1843" userDrawn="1">
          <p15:clr>
            <a:srgbClr val="A4A3A4"/>
          </p15:clr>
        </p15:guide>
        <p15:guide id="2" pos="3917">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0078D7"/>
    <a:srgbClr val="2F2F31"/>
    <a:srgbClr val="002050"/>
    <a:srgbClr val="000000"/>
    <a:srgbClr val="F15A29"/>
    <a:srgbClr val="00BCF2"/>
    <a:srgbClr val="68217A"/>
    <a:srgbClr val="00198F"/>
    <a:srgbClr val="003C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521" autoAdjust="0"/>
    <p:restoredTop sz="88343" autoAdjust="0"/>
  </p:normalViewPr>
  <p:slideViewPr>
    <p:cSldViewPr snapToGrid="0">
      <p:cViewPr varScale="1">
        <p:scale>
          <a:sx n="82" d="100"/>
          <a:sy n="82" d="100"/>
        </p:scale>
        <p:origin x="76" y="356"/>
      </p:cViewPr>
      <p:guideLst>
        <p:guide orient="horz" pos="184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3" d="100"/>
          <a:sy n="83" d="100"/>
        </p:scale>
        <p:origin x="3852" y="96"/>
      </p:cViewPr>
      <p:guideLst>
        <p:guide orient="horz" pos="2928"/>
        <p:guide pos="2208"/>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6.xml"/><Relationship Id="rId18" Type="http://schemas.openxmlformats.org/officeDocument/2006/relationships/slideMaster" Target="slideMasters/slideMaster11.xml"/><Relationship Id="rId26" Type="http://schemas.openxmlformats.org/officeDocument/2006/relationships/slide" Target="slides/slide3.xml"/><Relationship Id="rId39" Type="http://schemas.openxmlformats.org/officeDocument/2006/relationships/slide" Target="slides/slide16.xml"/><Relationship Id="rId21" Type="http://schemas.openxmlformats.org/officeDocument/2006/relationships/slideMaster" Target="slideMasters/slideMaster14.xml"/><Relationship Id="rId34" Type="http://schemas.openxmlformats.org/officeDocument/2006/relationships/slide" Target="slides/slide11.xml"/><Relationship Id="rId42" Type="http://schemas.openxmlformats.org/officeDocument/2006/relationships/slide" Target="slides/slide19.xml"/><Relationship Id="rId47" Type="http://schemas.openxmlformats.org/officeDocument/2006/relationships/slide" Target="slides/slide24.xml"/><Relationship Id="rId50" Type="http://schemas.openxmlformats.org/officeDocument/2006/relationships/slide" Target="slides/slide27.xml"/><Relationship Id="rId55" Type="http://schemas.openxmlformats.org/officeDocument/2006/relationships/viewProps" Target="viewProps.xml"/><Relationship Id="rId7" Type="http://schemas.openxmlformats.org/officeDocument/2006/relationships/customXml" Target="../customXml/item7.xml"/><Relationship Id="rId12" Type="http://schemas.openxmlformats.org/officeDocument/2006/relationships/slideMaster" Target="slideMasters/slideMaster5.xml"/><Relationship Id="rId17" Type="http://schemas.openxmlformats.org/officeDocument/2006/relationships/slideMaster" Target="slideMasters/slideMaster10.xml"/><Relationship Id="rId25" Type="http://schemas.openxmlformats.org/officeDocument/2006/relationships/slide" Target="slides/slide2.xml"/><Relationship Id="rId33" Type="http://schemas.openxmlformats.org/officeDocument/2006/relationships/slide" Target="slides/slide10.xml"/><Relationship Id="rId38" Type="http://schemas.openxmlformats.org/officeDocument/2006/relationships/slide" Target="slides/slide15.xml"/><Relationship Id="rId46" Type="http://schemas.openxmlformats.org/officeDocument/2006/relationships/slide" Target="slides/slide23.xml"/><Relationship Id="rId2" Type="http://schemas.openxmlformats.org/officeDocument/2006/relationships/customXml" Target="../customXml/item2.xml"/><Relationship Id="rId16" Type="http://schemas.openxmlformats.org/officeDocument/2006/relationships/slideMaster" Target="slideMasters/slideMaster9.xml"/><Relationship Id="rId20" Type="http://schemas.openxmlformats.org/officeDocument/2006/relationships/slideMaster" Target="slideMasters/slideMaster13.xml"/><Relationship Id="rId29" Type="http://schemas.openxmlformats.org/officeDocument/2006/relationships/slide" Target="slides/slide6.xml"/><Relationship Id="rId41" Type="http://schemas.openxmlformats.org/officeDocument/2006/relationships/slide" Target="slides/slide18.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Master" Target="slideMasters/slideMaster4.xml"/><Relationship Id="rId24" Type="http://schemas.openxmlformats.org/officeDocument/2006/relationships/slide" Target="slides/slide1.xml"/><Relationship Id="rId32" Type="http://schemas.openxmlformats.org/officeDocument/2006/relationships/slide" Target="slides/slide9.xml"/><Relationship Id="rId37" Type="http://schemas.openxmlformats.org/officeDocument/2006/relationships/slide" Target="slides/slide14.xml"/><Relationship Id="rId40" Type="http://schemas.openxmlformats.org/officeDocument/2006/relationships/slide" Target="slides/slide17.xml"/><Relationship Id="rId45" Type="http://schemas.openxmlformats.org/officeDocument/2006/relationships/slide" Target="slides/slide22.xml"/><Relationship Id="rId53" Type="http://schemas.openxmlformats.org/officeDocument/2006/relationships/handoutMaster" Target="handoutMasters/handoutMaster1.xml"/><Relationship Id="rId5" Type="http://schemas.openxmlformats.org/officeDocument/2006/relationships/customXml" Target="../customXml/item5.xml"/><Relationship Id="rId15" Type="http://schemas.openxmlformats.org/officeDocument/2006/relationships/slideMaster" Target="slideMasters/slideMaster8.xml"/><Relationship Id="rId23" Type="http://schemas.openxmlformats.org/officeDocument/2006/relationships/slideMaster" Target="slideMasters/slideMaster16.xml"/><Relationship Id="rId28" Type="http://schemas.openxmlformats.org/officeDocument/2006/relationships/slide" Target="slides/slide5.xml"/><Relationship Id="rId36" Type="http://schemas.openxmlformats.org/officeDocument/2006/relationships/slide" Target="slides/slide13.xml"/><Relationship Id="rId49" Type="http://schemas.openxmlformats.org/officeDocument/2006/relationships/slide" Target="slides/slide26.xml"/><Relationship Id="rId57" Type="http://schemas.openxmlformats.org/officeDocument/2006/relationships/tableStyles" Target="tableStyles.xml"/><Relationship Id="rId10" Type="http://schemas.openxmlformats.org/officeDocument/2006/relationships/slideMaster" Target="slideMasters/slideMaster3.xml"/><Relationship Id="rId19" Type="http://schemas.openxmlformats.org/officeDocument/2006/relationships/slideMaster" Target="slideMasters/slideMaster12.xml"/><Relationship Id="rId31" Type="http://schemas.openxmlformats.org/officeDocument/2006/relationships/slide" Target="slides/slide8.xml"/><Relationship Id="rId44" Type="http://schemas.openxmlformats.org/officeDocument/2006/relationships/slide" Target="slides/slide21.xml"/><Relationship Id="rId52"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Master" Target="slideMasters/slideMaster2.xml"/><Relationship Id="rId14" Type="http://schemas.openxmlformats.org/officeDocument/2006/relationships/slideMaster" Target="slideMasters/slideMaster7.xml"/><Relationship Id="rId22" Type="http://schemas.openxmlformats.org/officeDocument/2006/relationships/slideMaster" Target="slideMasters/slideMaster15.xml"/><Relationship Id="rId27" Type="http://schemas.openxmlformats.org/officeDocument/2006/relationships/slide" Target="slides/slide4.xml"/><Relationship Id="rId30" Type="http://schemas.openxmlformats.org/officeDocument/2006/relationships/slide" Target="slides/slide7.xml"/><Relationship Id="rId35" Type="http://schemas.openxmlformats.org/officeDocument/2006/relationships/slide" Target="slides/slide12.xml"/><Relationship Id="rId43" Type="http://schemas.openxmlformats.org/officeDocument/2006/relationships/slide" Target="slides/slide20.xml"/><Relationship Id="rId48" Type="http://schemas.openxmlformats.org/officeDocument/2006/relationships/slide" Target="slides/slide25.xml"/><Relationship Id="rId56" Type="http://schemas.openxmlformats.org/officeDocument/2006/relationships/theme" Target="theme/theme1.xml"/><Relationship Id="rId8" Type="http://schemas.openxmlformats.org/officeDocument/2006/relationships/slideMaster" Target="slideMasters/slideMaster1.xml"/><Relationship Id="rId51" Type="http://schemas.openxmlformats.org/officeDocument/2006/relationships/slide" Target="slides/slide28.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298"/>
            <a:ext cx="3037840" cy="464821"/>
          </a:xfrm>
          <a:prstGeom prst="rect">
            <a:avLst/>
          </a:prstGeom>
        </p:spPr>
        <p:txBody>
          <a:bodyPr vert="horz" lIns="93177" tIns="46589" rIns="93177" bIns="46589" rtlCol="0"/>
          <a:lstStyle>
            <a:lvl1pPr algn="l" defTabSz="950464" eaLnBrk="1" fontAlgn="auto" hangingPunct="1">
              <a:spcBef>
                <a:spcPts val="0"/>
              </a:spcBef>
              <a:spcAft>
                <a:spcPts val="0"/>
              </a:spcAft>
              <a:defRPr sz="1200">
                <a:latin typeface="Segoe UI" pitchFamily="34" charset="0"/>
                <a:ea typeface="+mn-ea"/>
                <a:cs typeface="+mn-cs"/>
              </a:defRPr>
            </a:lvl1pPr>
          </a:lstStyle>
          <a:p>
            <a:pPr>
              <a:defRPr/>
            </a:pPr>
            <a:endParaRPr lang="en-US"/>
          </a:p>
        </p:txBody>
      </p:sp>
      <p:sp>
        <p:nvSpPr>
          <p:cNvPr id="7" name="Date Placeholder 6"/>
          <p:cNvSpPr>
            <a:spLocks noGrp="1"/>
          </p:cNvSpPr>
          <p:nvPr>
            <p:ph type="dt" sz="quarter" idx="1"/>
          </p:nvPr>
        </p:nvSpPr>
        <p:spPr>
          <a:xfrm>
            <a:off x="3970938" y="0"/>
            <a:ext cx="3037840" cy="464820"/>
          </a:xfrm>
          <a:prstGeom prst="rect">
            <a:avLst/>
          </a:prstGeom>
        </p:spPr>
        <p:txBody>
          <a:bodyPr vert="horz" wrap="square" lIns="93177" tIns="46589" rIns="93177" bIns="46589" numCol="1" anchor="t" anchorCtr="0" compatLnSpc="1">
            <a:prstTxWarp prst="textNoShape">
              <a:avLst/>
            </a:prstTxWarp>
          </a:bodyPr>
          <a:lstStyle>
            <a:lvl1pPr algn="r" eaLnBrk="1" hangingPunct="1">
              <a:defRPr sz="1200"/>
            </a:lvl1pPr>
          </a:lstStyle>
          <a:p>
            <a:pPr>
              <a:defRPr/>
            </a:pPr>
            <a:fld id="{0E650888-B320-4D42-825A-DACA9D229046}" type="datetime8">
              <a:rPr lang="en-US" altLang="en-US"/>
              <a:pPr>
                <a:defRPr/>
              </a:pPr>
              <a:t>3/21/2016 4:00 PM</a:t>
            </a:fld>
            <a:endParaRPr lang="en-US" altLang="en-US"/>
          </a:p>
        </p:txBody>
      </p:sp>
      <p:sp>
        <p:nvSpPr>
          <p:cNvPr id="8" name="Footer Placeholder 7"/>
          <p:cNvSpPr>
            <a:spLocks noGrp="1"/>
          </p:cNvSpPr>
          <p:nvPr>
            <p:ph type="ftr" sz="quarter" idx="2"/>
          </p:nvPr>
        </p:nvSpPr>
        <p:spPr>
          <a:xfrm>
            <a:off x="0" y="8829967"/>
            <a:ext cx="5923139" cy="337317"/>
          </a:xfrm>
          <a:prstGeom prst="rect">
            <a:avLst/>
          </a:prstGeom>
        </p:spPr>
        <p:txBody>
          <a:bodyPr vert="horz" wrap="square" lIns="93177" tIns="46589" rIns="93177" bIns="46589" numCol="1" anchor="b" anchorCtr="0" compatLnSpc="1">
            <a:prstTxWarp prst="textNoShape">
              <a:avLst/>
            </a:prstTxWarp>
          </a:bodyPr>
          <a:lstStyle>
            <a:lvl1pPr marL="406034" defTabSz="930156" eaLnBrk="0" hangingPunct="0">
              <a:defRPr sz="400">
                <a:cs typeface="Segoe UI" panose="020B0502040204020203" pitchFamily="34" charset="0"/>
              </a:defRPr>
            </a:lvl1pPr>
          </a:lstStyle>
          <a:p>
            <a:pPr>
              <a:defRPr/>
            </a:pPr>
            <a:r>
              <a:rPr lang="en-US" altLang="en-US"/>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1780" y="8829967"/>
            <a:ext cx="1096998" cy="464820"/>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AFF62DE4-05AC-47FA-BA75-E4D1950DBB94}" type="slidenum">
              <a:rPr lang="en-US" altLang="en-US"/>
              <a:pPr>
                <a:defRPr/>
              </a:pPr>
              <a:t>‹#›</a:t>
            </a:fld>
            <a:endParaRPr lang="en-US" altLang="en-US"/>
          </a:p>
        </p:txBody>
      </p:sp>
    </p:spTree>
    <p:extLst>
      <p:ext uri="{BB962C8B-B14F-4D97-AF65-F5344CB8AC3E}">
        <p14:creationId xmlns:p14="http://schemas.microsoft.com/office/powerpoint/2010/main" val="387487505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defTabSz="950464" eaLnBrk="1" fontAlgn="auto" hangingPunct="1">
              <a:spcBef>
                <a:spcPts val="0"/>
              </a:spcBef>
              <a:spcAft>
                <a:spcPts val="0"/>
              </a:spcAft>
              <a:defRPr sz="1200">
                <a:latin typeface="Segoe UI" pitchFamily="34" charset="0"/>
                <a:ea typeface="+mn-ea"/>
                <a:cs typeface="+mn-cs"/>
              </a:defRPr>
            </a:lvl1pPr>
          </a:lstStyle>
          <a:p>
            <a:pPr>
              <a:defRPr/>
            </a:pPr>
            <a:endParaRPr lang="en-US"/>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10" name="Footer Placeholder 9"/>
          <p:cNvSpPr>
            <a:spLocks noGrp="1"/>
          </p:cNvSpPr>
          <p:nvPr>
            <p:ph type="ftr" sz="quarter" idx="4"/>
          </p:nvPr>
        </p:nvSpPr>
        <p:spPr>
          <a:xfrm>
            <a:off x="1" y="8831580"/>
            <a:ext cx="6052961" cy="361527"/>
          </a:xfrm>
          <a:prstGeom prst="rect">
            <a:avLst/>
          </a:prstGeom>
        </p:spPr>
        <p:txBody>
          <a:bodyPr vert="horz" wrap="square" lIns="93177" tIns="46589" rIns="93177" bIns="46589" numCol="1" anchor="b" anchorCtr="0" compatLnSpc="1">
            <a:prstTxWarp prst="textNoShape">
              <a:avLst/>
            </a:prstTxWarp>
          </a:bodyPr>
          <a:lstStyle>
            <a:lvl1pPr marL="582359" defTabSz="930156" eaLnBrk="0" hangingPunct="0">
              <a:defRPr sz="400">
                <a:cs typeface="Segoe UI" panose="020B0502040204020203" pitchFamily="34" charset="0"/>
              </a:defRPr>
            </a:lvl1pPr>
          </a:lstStyle>
          <a:p>
            <a:pPr>
              <a:defRPr/>
            </a:pPr>
            <a:r>
              <a:rPr lang="en-US" altLang="en-US"/>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970938" y="0"/>
            <a:ext cx="3037840" cy="464820"/>
          </a:xfrm>
          <a:prstGeom prst="rect">
            <a:avLst/>
          </a:prstGeom>
        </p:spPr>
        <p:txBody>
          <a:bodyPr vert="horz" wrap="square" lIns="93177" tIns="46589" rIns="93177" bIns="46589" numCol="1" anchor="t" anchorCtr="0" compatLnSpc="1">
            <a:prstTxWarp prst="textNoShape">
              <a:avLst/>
            </a:prstTxWarp>
          </a:bodyPr>
          <a:lstStyle>
            <a:lvl1pPr algn="r" eaLnBrk="1" hangingPunct="1">
              <a:defRPr sz="1200"/>
            </a:lvl1pPr>
          </a:lstStyle>
          <a:p>
            <a:pPr>
              <a:defRPr/>
            </a:pPr>
            <a:fld id="{504B3C87-3D8D-4CFE-9DF8-ACB5F82F8CF7}" type="datetime8">
              <a:rPr lang="en-US" altLang="en-US"/>
              <a:pPr>
                <a:defRPr/>
              </a:pPr>
              <a:t>3/21/2016 4:00 PM</a:t>
            </a:fld>
            <a:endParaRPr lang="en-US" altLang="en-US"/>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Slide Number Placeholder 12"/>
          <p:cNvSpPr>
            <a:spLocks noGrp="1"/>
          </p:cNvSpPr>
          <p:nvPr>
            <p:ph type="sldNum" sz="quarter" idx="5"/>
          </p:nvPr>
        </p:nvSpPr>
        <p:spPr>
          <a:xfrm>
            <a:off x="6039979" y="8829967"/>
            <a:ext cx="968799" cy="464820"/>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9672FC2E-5954-4E65-BEEE-BF75C4846817}" type="slidenum">
              <a:rPr lang="en-US" altLang="en-US"/>
              <a:pPr>
                <a:defRPr/>
              </a:pPr>
              <a:t>‹#›</a:t>
            </a:fld>
            <a:endParaRPr lang="en-US" altLang="en-US"/>
          </a:p>
        </p:txBody>
      </p:sp>
    </p:spTree>
    <p:extLst>
      <p:ext uri="{BB962C8B-B14F-4D97-AF65-F5344CB8AC3E}">
        <p14:creationId xmlns:p14="http://schemas.microsoft.com/office/powerpoint/2010/main" val="1602028482"/>
      </p:ext>
    </p:extLst>
  </p:cSld>
  <p:clrMap bg1="lt1" tx1="dk1" bg2="lt2" tx2="dk2" accent1="accent1" accent2="accent2" accent3="accent3" accent4="accent4" accent5="accent5" accent6="accent6" hlink="hlink" folHlink="folHlink"/>
  <p:hf/>
  <p:notesStyle>
    <a:lvl1pPr algn="l" defTabSz="931863" rtl="0" eaLnBrk="0" fontAlgn="base" hangingPunct="0">
      <a:lnSpc>
        <a:spcPct val="90000"/>
      </a:lnSpc>
      <a:spcBef>
        <a:spcPct val="30000"/>
      </a:spcBef>
      <a:spcAft>
        <a:spcPts val="338"/>
      </a:spcAft>
      <a:defRPr sz="900" kern="1200">
        <a:solidFill>
          <a:schemeClr val="tx1"/>
        </a:solidFill>
        <a:latin typeface="Segoe UI Light" pitchFamily="34" charset="0"/>
        <a:ea typeface="MS PGothic" panose="020B0600070205080204" pitchFamily="34" charset="-128"/>
        <a:cs typeface="ＭＳ Ｐゴシック" charset="0"/>
      </a:defRPr>
    </a:lvl1pPr>
    <a:lvl2pPr marL="215900" indent="-107950"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2pPr>
    <a:lvl3pPr marL="333375" indent="-115888"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3pPr>
    <a:lvl4pPr marL="492125" indent="-149225"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4pPr>
    <a:lvl5pPr marL="627063" indent="-115888"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2</a:t>
            </a:fld>
            <a:endParaRPr lang="en-US"/>
          </a:p>
        </p:txBody>
      </p:sp>
    </p:spTree>
    <p:extLst>
      <p:ext uri="{BB962C8B-B14F-4D97-AF65-F5344CB8AC3E}">
        <p14:creationId xmlns:p14="http://schemas.microsoft.com/office/powerpoint/2010/main" val="1827886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205538" cy="3490912"/>
          </a:xfrm>
        </p:spPr>
      </p:sp>
      <p:sp>
        <p:nvSpPr>
          <p:cNvPr id="3" name="Notes Placeholder 2"/>
          <p:cNvSpPr>
            <a:spLocks noGrp="1"/>
          </p:cNvSpPr>
          <p:nvPr>
            <p:ph type="body" idx="1"/>
          </p:nvPr>
        </p:nvSpPr>
        <p:spPr/>
        <p:txBody>
          <a:bodyPr/>
          <a:lstStyle/>
          <a:p>
            <a:r>
              <a:rPr lang="en-US" dirty="0"/>
              <a:t>Speaker notes:</a:t>
            </a:r>
          </a:p>
          <a:p>
            <a:endParaRPr lang="en-US" dirty="0"/>
          </a:p>
          <a:p>
            <a:r>
              <a:rPr lang="en-US" dirty="0"/>
              <a:t>Start simple</a:t>
            </a:r>
          </a:p>
          <a:p>
            <a:pPr marL="171450" indent="-171450">
              <a:buFont typeface="Arial" panose="020B0604020202020204" pitchFamily="34" charset="0"/>
              <a:buChar char="•"/>
            </a:pPr>
            <a:r>
              <a:rPr lang="en-US" dirty="0"/>
              <a:t>Emphasize</a:t>
            </a:r>
            <a:r>
              <a:rPr lang="en-US" baseline="0" dirty="0"/>
              <a:t> rapid deployment of Web Apps from choice of </a:t>
            </a:r>
            <a:r>
              <a:rPr lang="en-US" baseline="0" dirty="0" err="1"/>
              <a:t>Asp.Net</a:t>
            </a:r>
            <a:r>
              <a:rPr lang="en-US" baseline="0" dirty="0"/>
              <a:t> starter applications to thousands of pre-built certified, </a:t>
            </a:r>
            <a:r>
              <a:rPr lang="en-US" baseline="0" dirty="0" err="1"/>
              <a:t>opensource</a:t>
            </a:r>
            <a:r>
              <a:rPr lang="en-US" baseline="0" dirty="0"/>
              <a:t>, and community software applications, add-ons, and data analysis platforms pre-configured for Azure.</a:t>
            </a:r>
          </a:p>
          <a:p>
            <a:pPr marL="171450" indent="-171450">
              <a:buFont typeface="Arial" panose="020B0604020202020204" pitchFamily="34" charset="0"/>
              <a:buChar char="•"/>
            </a:pPr>
            <a:r>
              <a:rPr lang="en-US" baseline="0" dirty="0"/>
              <a:t>Explain how Web Apps use automatic load balancing to scale out.</a:t>
            </a:r>
          </a:p>
          <a:p>
            <a:pPr marL="171450" indent="-171450">
              <a:buFont typeface="Arial" panose="020B0604020202020204" pitchFamily="34" charset="0"/>
              <a:buChar char="•"/>
            </a:pPr>
            <a:r>
              <a:rPr lang="en-US" baseline="0" dirty="0"/>
              <a:t>With Web Apps  its easy to scale out automatically with increasing instance count using </a:t>
            </a:r>
            <a:r>
              <a:rPr lang="en-US" baseline="0" dirty="0" err="1"/>
              <a:t>autoscale</a:t>
            </a:r>
            <a:r>
              <a:rPr lang="en-US" baseline="0" dirty="0"/>
              <a:t> features e.g. CPU Load, scheduled</a:t>
            </a:r>
          </a:p>
          <a:p>
            <a:pPr marL="171450" indent="-171450">
              <a:buFont typeface="Arial" panose="020B0604020202020204" pitchFamily="34" charset="0"/>
              <a:buChar char="•"/>
            </a:pPr>
            <a:r>
              <a:rPr lang="en-US" baseline="0" dirty="0"/>
              <a:t>Easily improve performance of Web Apps and reduce latency of by changing to right instance size with zero  downtime</a:t>
            </a:r>
          </a:p>
          <a:p>
            <a:pPr marL="171450" indent="-171450">
              <a:buFont typeface="Arial" panose="020B0604020202020204" pitchFamily="34" charset="0"/>
              <a:buChar char="•"/>
            </a:pPr>
            <a:r>
              <a:rPr lang="en-US" baseline="0" dirty="0"/>
              <a:t>Supports </a:t>
            </a:r>
            <a:r>
              <a:rPr lang="en-US" baseline="0" dirty="0" err="1"/>
              <a:t>cron</a:t>
            </a:r>
            <a:r>
              <a:rPr lang="en-US" baseline="0" dirty="0"/>
              <a:t> jobs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Code smart</a:t>
            </a:r>
          </a:p>
          <a:p>
            <a:pPr marL="0" indent="0">
              <a:buFont typeface="Arial" panose="020B0604020202020204" pitchFamily="34" charset="0"/>
              <a:buNone/>
            </a:pPr>
            <a:endParaRPr lang="en-US" baseline="0" dirty="0"/>
          </a:p>
          <a:p>
            <a:pPr marL="171450" indent="-171450">
              <a:buFont typeface="Arial" panose="020B0604020202020204" pitchFamily="34" charset="0"/>
              <a:buChar char="•"/>
            </a:pPr>
            <a:r>
              <a:rPr lang="en-US" baseline="0" dirty="0"/>
              <a:t>Leverage existing skills to start coding for Web Apps  without expensive retraining:</a:t>
            </a:r>
          </a:p>
          <a:p>
            <a:pPr marL="0" indent="0">
              <a:buFont typeface="Arial" panose="020B0604020202020204" pitchFamily="34" charset="0"/>
              <a:buNone/>
            </a:pPr>
            <a:r>
              <a:rPr lang="en-US" sz="900" kern="1200" dirty="0">
                <a:solidFill>
                  <a:schemeClr val="bg1"/>
                </a:solidFill>
                <a:latin typeface="Segoe UI Light" pitchFamily="34" charset="0"/>
                <a:ea typeface="+mn-ea"/>
                <a:cs typeface="+mn-cs"/>
              </a:rPr>
              <a:t>Languages: .NET, Java, </a:t>
            </a:r>
            <a:r>
              <a:rPr lang="en-US" sz="900" kern="1200" dirty="0" err="1">
                <a:solidFill>
                  <a:schemeClr val="bg1"/>
                </a:solidFill>
                <a:latin typeface="Segoe UI Light" pitchFamily="34" charset="0"/>
                <a:ea typeface="+mn-ea"/>
                <a:cs typeface="+mn-cs"/>
              </a:rPr>
              <a:t>NodeJS</a:t>
            </a:r>
            <a:r>
              <a:rPr lang="en-US" sz="900" kern="1200" dirty="0">
                <a:solidFill>
                  <a:schemeClr val="bg1"/>
                </a:solidFill>
                <a:latin typeface="Segoe UI Light" pitchFamily="34" charset="0"/>
                <a:ea typeface="+mn-ea"/>
                <a:cs typeface="+mn-cs"/>
              </a:rPr>
              <a:t>, PHP, Python</a:t>
            </a:r>
            <a:r>
              <a:rPr lang="en-US" sz="900" kern="1200" baseline="0" dirty="0">
                <a:solidFill>
                  <a:schemeClr val="bg1"/>
                </a:solidFill>
                <a:latin typeface="Segoe UI Light" pitchFamily="34" charset="0"/>
                <a:ea typeface="+mn-ea"/>
                <a:cs typeface="+mn-cs"/>
              </a:rPr>
              <a:t>. Databases: SQL Server, </a:t>
            </a:r>
            <a:r>
              <a:rPr lang="en-US" sz="900" kern="1200" baseline="0" dirty="0" err="1">
                <a:solidFill>
                  <a:schemeClr val="bg1"/>
                </a:solidFill>
                <a:latin typeface="Segoe UI Light" pitchFamily="34" charset="0"/>
                <a:ea typeface="+mn-ea"/>
                <a:cs typeface="+mn-cs"/>
              </a:rPr>
              <a:t>MySql</a:t>
            </a:r>
            <a:r>
              <a:rPr lang="en-US" sz="900" kern="1200" baseline="0" dirty="0">
                <a:solidFill>
                  <a:schemeClr val="bg1"/>
                </a:solidFill>
                <a:latin typeface="Segoe UI Light" pitchFamily="34" charset="0"/>
                <a:ea typeface="+mn-ea"/>
                <a:cs typeface="+mn-cs"/>
              </a:rPr>
              <a:t> .</a:t>
            </a:r>
          </a:p>
          <a:p>
            <a:pPr marL="171450" indent="-171450">
              <a:buFont typeface="Arial" panose="020B0604020202020204" pitchFamily="34" charset="0"/>
              <a:buChar char="•"/>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Start coding with any development tools on any platforms such as Linux, OSX and Windows.</a:t>
            </a: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r>
              <a:rPr lang="en-US" sz="900" kern="1200" baseline="0" dirty="0">
                <a:solidFill>
                  <a:schemeClr val="bg1"/>
                </a:solidFill>
                <a:latin typeface="Segoe UI Light" pitchFamily="34" charset="0"/>
                <a:ea typeface="+mn-ea"/>
                <a:cs typeface="+mn-cs"/>
              </a:rPr>
              <a:t>Go live</a:t>
            </a: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Built for DevOps – Agility through continuous deployment.</a:t>
            </a:r>
          </a:p>
          <a:p>
            <a:pPr marL="171450" indent="-171450">
              <a:buFont typeface="Arial" panose="020B0604020202020204" pitchFamily="34" charset="0"/>
              <a:buChar char="•"/>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Encourages iterative development and improves developer productivity through continuous automated deployment enabled by Web Apps’ integrated source control connectivity to Team Foundation Server(TFS) and </a:t>
            </a:r>
            <a:r>
              <a:rPr lang="en-US" sz="900" kern="1200" baseline="0" dirty="0" err="1">
                <a:solidFill>
                  <a:schemeClr val="bg1"/>
                </a:solidFill>
                <a:latin typeface="Segoe UI Light" pitchFamily="34" charset="0"/>
                <a:ea typeface="+mn-ea"/>
                <a:cs typeface="+mn-cs"/>
              </a:rPr>
              <a:t>Git</a:t>
            </a:r>
            <a:r>
              <a:rPr lang="en-US" sz="900" kern="1200" baseline="0" dirty="0">
                <a:solidFill>
                  <a:schemeClr val="bg1"/>
                </a:solidFill>
                <a:latin typeface="Segoe UI Light" pitchFamily="34" charset="0"/>
                <a:ea typeface="+mn-ea"/>
                <a:cs typeface="+mn-cs"/>
              </a:rPr>
              <a:t>.</a:t>
            </a:r>
          </a:p>
          <a:p>
            <a:pPr marL="171450" indent="-171450">
              <a:buFont typeface="Arial" panose="020B0604020202020204" pitchFamily="34" charset="0"/>
              <a:buChar char="•"/>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Easily monitor key performance metrics in a verbose or minimal fashion. Easily access monitoring data from a storage account externally for further analysis.</a:t>
            </a:r>
          </a:p>
          <a:p>
            <a:pPr marL="171450" indent="-171450">
              <a:buFont typeface="Arial" panose="020B0604020202020204" pitchFamily="34" charset="0"/>
              <a:buChar char="•"/>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Easily enable diagnostics logging and add instrumentation. Easy access to information logged.</a:t>
            </a: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baseline="0" dirty="0"/>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endParaRPr lang="en-US" baseline="0" dirty="0"/>
          </a:p>
          <a:p>
            <a:pPr marL="0" indent="0">
              <a:buFont typeface="Wingdings" panose="05000000000000000000" pitchFamily="2" charset="2"/>
              <a:buNone/>
            </a:pPr>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36517322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a:t>
            </a:r>
            <a:r>
              <a:rPr lang="en-US" baseline="0" dirty="0"/>
              <a:t> Notes</a:t>
            </a:r>
          </a:p>
          <a:p>
            <a:pPr marL="171450" indent="-171450">
              <a:buFontTx/>
              <a:buChar char="•"/>
            </a:pPr>
            <a:r>
              <a:rPr lang="en-US" baseline="0" dirty="0"/>
              <a:t>Azure Mobile Services is a Backend-as-a-Service</a:t>
            </a:r>
          </a:p>
          <a:p>
            <a:pPr marL="171450" indent="-171450">
              <a:buFontTx/>
              <a:buChar char="•"/>
            </a:pPr>
            <a:r>
              <a:rPr lang="en-US" baseline="0" dirty="0"/>
              <a:t>Instead of you having to design, build, test, deploy, manage, and upgrade your whole backend, we do it for you</a:t>
            </a:r>
          </a:p>
          <a:p>
            <a:pPr marL="171450" indent="-171450">
              <a:buFontTx/>
              <a:buChar char="•"/>
            </a:pPr>
            <a:r>
              <a:rPr lang="en-US" baseline="0" dirty="0"/>
              <a:t>Features of Mobile Services</a:t>
            </a:r>
          </a:p>
          <a:p>
            <a:pPr marL="628650" lvl="1" indent="-171450">
              <a:buFontTx/>
              <a:buChar char="•"/>
            </a:pPr>
            <a:r>
              <a:rPr lang="en-US" baseline="0" dirty="0"/>
              <a:t>Storage – SQL DB</a:t>
            </a:r>
          </a:p>
          <a:p>
            <a:pPr marL="628650" lvl="1" indent="-171450">
              <a:buFontTx/>
              <a:buChar char="•"/>
            </a:pPr>
            <a:r>
              <a:rPr lang="en-US" baseline="0" dirty="0"/>
              <a:t>Authentication – built in support for social providers w/ ability to custom </a:t>
            </a:r>
            <a:r>
              <a:rPr lang="en-US" baseline="0" dirty="0" err="1"/>
              <a:t>auth</a:t>
            </a:r>
            <a:endParaRPr lang="en-US" baseline="0" dirty="0"/>
          </a:p>
          <a:p>
            <a:pPr marL="628650" lvl="1" indent="-171450">
              <a:buFontTx/>
              <a:buChar char="•"/>
            </a:pPr>
            <a:r>
              <a:rPr lang="en-US" baseline="0" dirty="0"/>
              <a:t>Backend logic – data validation, logical flows, </a:t>
            </a:r>
            <a:r>
              <a:rPr lang="en-US" baseline="0" dirty="0" err="1"/>
              <a:t>etc</a:t>
            </a:r>
            <a:endParaRPr lang="en-US" baseline="0" dirty="0"/>
          </a:p>
          <a:p>
            <a:pPr marL="628650" lvl="1" indent="-171450">
              <a:buFontTx/>
              <a:buChar char="•"/>
            </a:pPr>
            <a:r>
              <a:rPr lang="en-US" baseline="0" dirty="0"/>
              <a:t>Push Notifications – across all major mobile platforms</a:t>
            </a:r>
          </a:p>
          <a:p>
            <a:pPr marL="628650" lvl="1" indent="-171450">
              <a:buFontTx/>
              <a:buChar char="•"/>
            </a:pPr>
            <a:r>
              <a:rPr lang="en-US" baseline="0" dirty="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20</a:t>
            </a:fld>
            <a:endParaRPr lang="en-US"/>
          </a:p>
        </p:txBody>
      </p:sp>
    </p:spTree>
    <p:extLst>
      <p:ext uri="{BB962C8B-B14F-4D97-AF65-F5344CB8AC3E}">
        <p14:creationId xmlns:p14="http://schemas.microsoft.com/office/powerpoint/2010/main" val="1713890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3/21/2016 4:00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39418787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3/21/2016 4:00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10645878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r>
              <a:rPr lang="en-US" sz="900" dirty="0">
                <a:solidFill>
                  <a:schemeClr val="tx1"/>
                </a:solidFill>
              </a:rPr>
              <a:t> </a:t>
            </a:r>
          </a:p>
          <a:p>
            <a:pPr lvl="1">
              <a:buClr>
                <a:schemeClr val="tx1"/>
              </a:buClr>
            </a:pPr>
            <a:r>
              <a:rPr lang="en-US" sz="900" baseline="0" dirty="0">
                <a:solidFill>
                  <a:schemeClr val="tx1"/>
                </a:solidFill>
              </a:rPr>
              <a:t>Create </a:t>
            </a:r>
            <a:r>
              <a:rPr lang="en-US" sz="2800" baseline="0" dirty="0">
                <a:solidFill>
                  <a:schemeClr val="tx1"/>
                </a:solidFill>
              </a:rPr>
              <a:t>f</a:t>
            </a:r>
            <a:r>
              <a:rPr lang="en-US" sz="2800" dirty="0">
                <a:solidFill>
                  <a:schemeClr val="tx1"/>
                </a:solidFill>
              </a:rPr>
              <a:t>ull Dev,</a:t>
            </a:r>
            <a:r>
              <a:rPr lang="en-US" sz="2800" baseline="0" dirty="0">
                <a:solidFill>
                  <a:schemeClr val="tx1"/>
                </a:solidFill>
              </a:rPr>
              <a:t> Test, Staging and Production </a:t>
            </a:r>
            <a:r>
              <a:rPr lang="en-US" sz="2800" dirty="0">
                <a:solidFill>
                  <a:schemeClr val="tx1"/>
                </a:solidFill>
              </a:rPr>
              <a:t>environments in minutes</a:t>
            </a:r>
          </a:p>
          <a:p>
            <a:pPr lvl="1">
              <a:buClr>
                <a:schemeClr val="tx1"/>
              </a:buClr>
            </a:pPr>
            <a:r>
              <a:rPr lang="en-US" sz="2800" baseline="0" dirty="0">
                <a:solidFill>
                  <a:schemeClr val="tx1"/>
                </a:solidFill>
              </a:rPr>
              <a:t>Availability of Visual Studio Online(VSO)</a:t>
            </a:r>
            <a:r>
              <a:rPr lang="en-US" sz="2800" dirty="0">
                <a:solidFill>
                  <a:schemeClr val="tx1"/>
                </a:solidFill>
              </a:rPr>
              <a:t> integration with build option available</a:t>
            </a:r>
          </a:p>
          <a:p>
            <a:pPr lvl="1">
              <a:buClr>
                <a:schemeClr val="tx1"/>
              </a:buClr>
            </a:pPr>
            <a:r>
              <a:rPr lang="en-US" sz="2800" dirty="0"/>
              <a:t>Validate web app changes in a staging or test deployment slot before swapping it with the production slot</a:t>
            </a:r>
          </a:p>
          <a:p>
            <a:pPr marL="212960" marR="0" lvl="1" indent="-105818" algn="l" defTabSz="914274" rtl="0" eaLnBrk="1" fontAlgn="auto" latinLnBrk="0" hangingPunct="1">
              <a:lnSpc>
                <a:spcPct val="90000"/>
              </a:lnSpc>
              <a:spcBef>
                <a:spcPts val="0"/>
              </a:spcBef>
              <a:spcAft>
                <a:spcPts val="333"/>
              </a:spcAft>
              <a:buClr>
                <a:schemeClr val="tx1"/>
              </a:buClr>
              <a:buSzTx/>
              <a:buFont typeface="Arial" pitchFamily="34" charset="0"/>
              <a:buChar char="•"/>
              <a:tabLst/>
              <a:defRPr/>
            </a:pPr>
            <a:r>
              <a:rPr lang="en-US" sz="2800" dirty="0"/>
              <a:t>Swap to get your "last known good site" instantaneously</a:t>
            </a:r>
            <a:r>
              <a:rPr lang="en-US" sz="2800" baseline="0" dirty="0"/>
              <a:t> if there is a problem with a new deployment in production </a:t>
            </a:r>
            <a:endParaRPr lang="en-US" sz="2800" dirty="0"/>
          </a:p>
          <a:p>
            <a:pPr lvl="1">
              <a:buClr>
                <a:schemeClr val="tx1"/>
              </a:buClr>
            </a:pPr>
            <a:r>
              <a:rPr lang="en-US" sz="2800" dirty="0">
                <a:solidFill>
                  <a:schemeClr val="tx1"/>
                </a:solidFill>
              </a:rPr>
              <a:t>Swapping</a:t>
            </a:r>
            <a:r>
              <a:rPr lang="en-US" sz="2800" baseline="0" dirty="0">
                <a:solidFill>
                  <a:schemeClr val="tx1"/>
                </a:solidFill>
              </a:rPr>
              <a:t> to production from staging as opposed to direct deployment eliminates downtime </a:t>
            </a:r>
          </a:p>
          <a:p>
            <a:pPr lvl="1">
              <a:buClr>
                <a:schemeClr val="tx1"/>
              </a:buClr>
            </a:pPr>
            <a:r>
              <a:rPr lang="en-US" sz="2800" dirty="0"/>
              <a:t>Dev,</a:t>
            </a:r>
            <a:r>
              <a:rPr lang="en-US" sz="2800" baseline="0" dirty="0"/>
              <a:t> Test, </a:t>
            </a:r>
            <a:r>
              <a:rPr lang="en-US" sz="2800" dirty="0"/>
              <a:t>Staging</a:t>
            </a:r>
            <a:r>
              <a:rPr lang="en-US" sz="2800" baseline="0" dirty="0"/>
              <a:t> and Production d</a:t>
            </a:r>
            <a:r>
              <a:rPr lang="en-US" sz="2800" dirty="0"/>
              <a:t>eployment</a:t>
            </a:r>
            <a:r>
              <a:rPr lang="en-US" sz="2800" baseline="0" dirty="0"/>
              <a:t> </a:t>
            </a:r>
            <a:r>
              <a:rPr lang="en-US" sz="2800" dirty="0"/>
              <a:t>workflow can be automated when pre-swap validation isn’t needed</a:t>
            </a:r>
            <a:endParaRPr lang="en-US" sz="2800" baseline="0" dirty="0">
              <a:solidFill>
                <a:schemeClr val="tx1"/>
              </a:solidFill>
            </a:endParaRPr>
          </a:p>
          <a:p>
            <a:endParaRPr lang="en-US" baseline="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3/21/2016 4:00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1139684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4400" dirty="0">
                <a:solidFill>
                  <a:schemeClr val="tx1"/>
                </a:solidFill>
              </a:rPr>
              <a:t>Speaker</a:t>
            </a:r>
            <a:r>
              <a:rPr lang="en-US" sz="4400" baseline="0" dirty="0">
                <a:solidFill>
                  <a:schemeClr val="tx1"/>
                </a:solidFill>
              </a:rPr>
              <a:t> notes:</a:t>
            </a:r>
          </a:p>
          <a:p>
            <a:pPr>
              <a:buClr>
                <a:schemeClr val="tx1"/>
              </a:buClr>
            </a:pPr>
            <a:endParaRPr lang="en-US" sz="4400" dirty="0">
              <a:solidFill>
                <a:schemeClr val="tx1"/>
              </a:solidFill>
            </a:endParaRPr>
          </a:p>
          <a:p>
            <a:pPr>
              <a:buClr>
                <a:schemeClr val="tx1"/>
              </a:buClr>
            </a:pPr>
            <a:r>
              <a:rPr lang="en-US" sz="4400" dirty="0">
                <a:solidFill>
                  <a:schemeClr val="tx1"/>
                </a:solidFill>
              </a:rPr>
              <a:t>Lift and Shift</a:t>
            </a:r>
          </a:p>
          <a:p>
            <a:pPr lvl="1">
              <a:buClr>
                <a:schemeClr val="tx1"/>
              </a:buClr>
            </a:pPr>
            <a:r>
              <a:rPr lang="en-US" sz="2800" b="1" dirty="0">
                <a:solidFill>
                  <a:schemeClr val="tx1"/>
                </a:solidFill>
              </a:rPr>
              <a:t>T</a:t>
            </a:r>
            <a:r>
              <a:rPr lang="en-US" sz="2800" dirty="0">
                <a:solidFill>
                  <a:schemeClr val="tx1"/>
                </a:solidFill>
              </a:rPr>
              <a:t>ake existing work loads and run them in a certified instance. Emphasize</a:t>
            </a:r>
            <a:r>
              <a:rPr lang="en-US" sz="2800" baseline="0" dirty="0">
                <a:solidFill>
                  <a:schemeClr val="tx1"/>
                </a:solidFill>
              </a:rPr>
              <a:t> image mobility and Azure Files to help move applications that require SMB shared folders very easily to Azure.</a:t>
            </a:r>
            <a:endParaRPr lang="en-US" sz="2800" dirty="0">
              <a:solidFill>
                <a:schemeClr val="tx1"/>
              </a:solidFill>
            </a:endParaRPr>
          </a:p>
          <a:p>
            <a:pPr>
              <a:buClr>
                <a:schemeClr val="tx1"/>
              </a:buClr>
            </a:pPr>
            <a:r>
              <a:rPr lang="en-US" sz="4400" dirty="0">
                <a:solidFill>
                  <a:schemeClr val="tx1"/>
                </a:solidFill>
              </a:rPr>
              <a:t>Storage</a:t>
            </a:r>
          </a:p>
          <a:p>
            <a:pPr lvl="1">
              <a:buClr>
                <a:schemeClr val="tx1"/>
              </a:buClr>
            </a:pPr>
            <a:r>
              <a:rPr lang="en-US" sz="2800" b="1" dirty="0">
                <a:solidFill>
                  <a:schemeClr val="tx1"/>
                </a:solidFill>
              </a:rPr>
              <a:t>Archive </a:t>
            </a:r>
            <a:r>
              <a:rPr lang="en-US" sz="2800" b="0" dirty="0">
                <a:solidFill>
                  <a:schemeClr val="tx1"/>
                </a:solidFill>
              </a:rPr>
              <a:t>k</a:t>
            </a:r>
            <a:r>
              <a:rPr lang="en-US" sz="2800" dirty="0">
                <a:solidFill>
                  <a:schemeClr val="tx1"/>
                </a:solidFill>
              </a:rPr>
              <a:t>ey data in inexpensive cloud storage. Mention</a:t>
            </a:r>
            <a:r>
              <a:rPr lang="en-US" sz="2800" baseline="0" dirty="0">
                <a:solidFill>
                  <a:schemeClr val="tx1"/>
                </a:solidFill>
              </a:rPr>
              <a:t> corporate finance databases, industry compliance documents and other key data can be inexpensively archived to Azure storage.</a:t>
            </a:r>
            <a:endParaRPr lang="en-US" sz="2800" dirty="0">
              <a:solidFill>
                <a:schemeClr val="tx1"/>
              </a:solidFill>
            </a:endParaRPr>
          </a:p>
        </p:txBody>
      </p:sp>
      <p:sp>
        <p:nvSpPr>
          <p:cNvPr id="4" name="Slide Number Placeholder 3"/>
          <p:cNvSpPr>
            <a:spLocks noGrp="1"/>
          </p:cNvSpPr>
          <p:nvPr>
            <p:ph type="sldNum" sz="quarter" idx="10"/>
          </p:nvPr>
        </p:nvSpPr>
        <p:spPr/>
        <p:txBody>
          <a:bodyPr/>
          <a:lstStyle/>
          <a:p>
            <a:fld id="{6A94919F-9FC7-4638-A41A-3D980986B2E8}" type="slidenum">
              <a:rPr lang="en-US" smtClean="0"/>
              <a:pPr/>
              <a:t>24</a:t>
            </a:fld>
            <a:endParaRPr lang="en-US"/>
          </a:p>
        </p:txBody>
      </p:sp>
    </p:spTree>
    <p:extLst>
      <p:ext uri="{BB962C8B-B14F-4D97-AF65-F5344CB8AC3E}">
        <p14:creationId xmlns:p14="http://schemas.microsoft.com/office/powerpoint/2010/main" val="687913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r>
              <a:rPr lang="en-US" sz="900" dirty="0">
                <a:solidFill>
                  <a:schemeClr val="tx1"/>
                </a:solidFill>
              </a:rPr>
              <a:t> </a:t>
            </a:r>
            <a:endParaRPr lang="en-US" baseline="0" dirty="0"/>
          </a:p>
          <a:p>
            <a:r>
              <a:rPr lang="en-US" b="1" dirty="0">
                <a:effectLst/>
              </a:rPr>
              <a:t>Iterative exploration</a:t>
            </a:r>
          </a:p>
          <a:p>
            <a:endParaRPr lang="en-US" b="1" dirty="0">
              <a:effectLst/>
            </a:endParaRPr>
          </a:p>
          <a:p>
            <a:r>
              <a:rPr lang="en-US" dirty="0">
                <a:effectLst/>
              </a:rPr>
              <a:t>The source data files(log files, email messages, tweets, and more) are loaded into the cluster, processed by one or more queries within </a:t>
            </a:r>
            <a:r>
              <a:rPr lang="en-US" dirty="0" err="1">
                <a:effectLst/>
              </a:rPr>
              <a:t>HDInsight</a:t>
            </a:r>
            <a:r>
              <a:rPr lang="en-US" dirty="0">
                <a:effectLst/>
              </a:rPr>
              <a:t>, and the output is consumed by the chosen reporting and visualization tools. The cycle repeats using the same data until useful insights have been found, or it becomes clear that there is no useful information available from the data—in which case you might choose to restart the process with a different source dataset.</a:t>
            </a:r>
          </a:p>
          <a:p>
            <a:endParaRPr lang="en-US" b="1" dirty="0">
              <a:effectLst/>
            </a:endParaRPr>
          </a:p>
          <a:p>
            <a:endParaRPr lang="en-US" b="0" dirty="0">
              <a:effectLst/>
            </a:endParaRPr>
          </a:p>
          <a:p>
            <a:endParaRPr lang="en-US" b="0" dirty="0">
              <a:effectLst/>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3/21/2016 4:00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2691452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r>
              <a:rPr lang="en-US" sz="900" dirty="0">
                <a:solidFill>
                  <a:schemeClr val="tx1"/>
                </a:solidFill>
              </a:rPr>
              <a: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a:solidFill>
                  <a:srgbClr val="002060"/>
                </a:solidFill>
              </a:rPr>
              <a:t>Identity as a Service; </a:t>
            </a:r>
            <a:r>
              <a:rPr lang="en-US" sz="900" b="0" i="0" kern="1200" dirty="0">
                <a:solidFill>
                  <a:schemeClr val="tx1"/>
                </a:solidFill>
                <a:effectLst/>
                <a:latin typeface="Segoe UI Light" pitchFamily="34" charset="0"/>
                <a:ea typeface="+mn-ea"/>
                <a:cs typeface="+mn-cs"/>
              </a:rPr>
              <a:t>Control and protect</a:t>
            </a:r>
            <a:r>
              <a:rPr lang="en-US" sz="900" b="0" i="0" kern="1200" baseline="0" dirty="0">
                <a:solidFill>
                  <a:schemeClr val="tx1"/>
                </a:solidFill>
                <a:effectLst/>
                <a:latin typeface="Segoe UI Light" pitchFamily="34" charset="0"/>
                <a:ea typeface="+mn-ea"/>
                <a:cs typeface="+mn-cs"/>
              </a:rPr>
              <a:t> your apps, data and services in Azure together with assets in non-MS cloud using a single AD account.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Consolidate</a:t>
            </a:r>
            <a:r>
              <a:rPr lang="en-US" sz="900" b="0" i="0" kern="1200" baseline="0" dirty="0">
                <a:solidFill>
                  <a:schemeClr val="tx1"/>
                </a:solidFill>
                <a:effectLst/>
                <a:latin typeface="Segoe UI Light" pitchFamily="34" charset="0"/>
                <a:ea typeface="+mn-ea"/>
                <a:cs typeface="+mn-cs"/>
              </a:rPr>
              <a:t> all your identities using </a:t>
            </a:r>
            <a:r>
              <a:rPr lang="en-US" sz="900" b="0" i="0" kern="1200" dirty="0">
                <a:solidFill>
                  <a:schemeClr val="tx1"/>
                </a:solidFill>
                <a:effectLst/>
                <a:latin typeface="Segoe UI Light" pitchFamily="34" charset="0"/>
                <a:ea typeface="+mn-ea"/>
                <a:cs typeface="+mn-cs"/>
              </a:rPr>
              <a:t>one</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account for single sign-on to any cloud and on-premises services, using your</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favorite device, including iOS, Mac OS X, Android, and Windows devices.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baseline="0" dirty="0">
                <a:solidFill>
                  <a:schemeClr val="tx1"/>
                </a:solidFill>
                <a:effectLst/>
                <a:latin typeface="Segoe UI Light" pitchFamily="34" charset="0"/>
                <a:ea typeface="+mn-ea"/>
                <a:cs typeface="+mn-cs"/>
              </a:rPr>
              <a:t>As a developer you must also need to understand implications of extending your credentials in on-premises Active Directory to Azure Active Directory to protect your assets in on-premises and in the cloud.</a:t>
            </a:r>
            <a:endParaRPr lang="en-US" sz="900" dirty="0">
              <a:solidFill>
                <a:schemeClr val="tx1"/>
              </a:solidFill>
            </a:endParaRPr>
          </a:p>
          <a:p>
            <a:pPr marL="171450" indent="-171450">
              <a:buFont typeface="Arial" panose="020B0604020202020204" pitchFamily="34" charset="0"/>
              <a:buChar char="•"/>
            </a:pPr>
            <a:endParaRPr lang="en-US" baseline="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3/21/2016 4:00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3532334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endParaRPr lang="en-US" baseline="0" dirty="0"/>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You can easily move your existing IIS</a:t>
            </a:r>
            <a:r>
              <a:rPr lang="en-US" sz="900" kern="1200" baseline="0" dirty="0">
                <a:solidFill>
                  <a:schemeClr val="tx1"/>
                </a:solidFill>
                <a:effectLst/>
                <a:latin typeface="Segoe UI Light" pitchFamily="34" charset="0"/>
                <a:ea typeface="+mn-ea"/>
                <a:cs typeface="+mn-cs"/>
              </a:rPr>
              <a:t> based web apps including SQL Server databases </a:t>
            </a:r>
            <a:r>
              <a:rPr lang="en-US" sz="900" kern="1200" dirty="0">
                <a:solidFill>
                  <a:schemeClr val="tx1"/>
                </a:solidFill>
                <a:effectLst/>
                <a:latin typeface="Segoe UI Light" pitchFamily="34" charset="0"/>
                <a:ea typeface="+mn-ea"/>
                <a:cs typeface="+mn-cs"/>
              </a:rPr>
              <a:t> to Azure App Service easily with a</a:t>
            </a:r>
            <a:r>
              <a:rPr lang="en-US" sz="900" kern="1200" baseline="0" dirty="0">
                <a:solidFill>
                  <a:schemeClr val="tx1"/>
                </a:solidFill>
                <a:effectLst/>
                <a:latin typeface="Segoe UI Light" pitchFamily="34" charset="0"/>
                <a:ea typeface="+mn-ea"/>
                <a:cs typeface="+mn-cs"/>
              </a:rPr>
              <a:t> migration tool provided by Microsoft called Azure App Service Migration Assistant.</a:t>
            </a:r>
          </a:p>
          <a:p>
            <a:pPr marL="171450" indent="-171450">
              <a:buFont typeface="Arial" panose="020B0604020202020204" pitchFamily="34" charset="0"/>
              <a:buChar char="•"/>
            </a:pPr>
            <a:endParaRPr lang="en-US" sz="900" kern="1200" baseline="0" dirty="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If your open source web app’s framework is supported on App Service, the languages and frameworks needed by your application are configured for you automatically. Migrate an existing application or create a new one from the Application Gallery.</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kern="1200" dirty="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baseline="0" dirty="0">
                <a:solidFill>
                  <a:schemeClr val="tx1"/>
                </a:solidFill>
                <a:effectLst/>
                <a:latin typeface="Segoe UI Light" pitchFamily="34" charset="0"/>
                <a:ea typeface="+mn-ea"/>
                <a:cs typeface="+mn-cs"/>
              </a:rPr>
              <a:t>Consider using Azure Cloud Services or </a:t>
            </a:r>
            <a:r>
              <a:rPr lang="en-US" sz="900" kern="1200" baseline="0" dirty="0" err="1">
                <a:solidFill>
                  <a:schemeClr val="tx1"/>
                </a:solidFill>
                <a:effectLst/>
                <a:latin typeface="Segoe UI Light" pitchFamily="34" charset="0"/>
                <a:ea typeface="+mn-ea"/>
                <a:cs typeface="+mn-cs"/>
              </a:rPr>
              <a:t>IaaS</a:t>
            </a:r>
            <a:r>
              <a:rPr lang="en-US" sz="900" kern="1200" baseline="0" dirty="0">
                <a:solidFill>
                  <a:schemeClr val="tx1"/>
                </a:solidFill>
                <a:effectLst/>
                <a:latin typeface="Segoe UI Light" pitchFamily="34" charset="0"/>
                <a:ea typeface="+mn-ea"/>
                <a:cs typeface="+mn-cs"/>
              </a:rPr>
              <a:t> Virtual Machines if you  are unable to migrate your application via Migration Assistant or your open source web app’s framework isn’t supported on App Service.</a:t>
            </a:r>
            <a:endParaRPr lang="en-US" sz="900" kern="1200" dirty="0">
              <a:solidFill>
                <a:schemeClr val="tx1"/>
              </a:solidFill>
              <a:effectLst/>
              <a:latin typeface="Segoe UI Light" pitchFamily="34" charset="0"/>
              <a:ea typeface="+mn-ea"/>
              <a:cs typeface="+mn-cs"/>
            </a:endParaRPr>
          </a:p>
          <a:p>
            <a:endParaRPr lang="en-US" sz="900" kern="1200" baseline="0" dirty="0">
              <a:solidFill>
                <a:schemeClr val="tx1"/>
              </a:solidFill>
              <a:effectLst/>
              <a:latin typeface="Segoe UI Light" pitchFamily="34" charset="0"/>
              <a:ea typeface="+mn-ea"/>
              <a:cs typeface="+mn-cs"/>
            </a:endParaRPr>
          </a:p>
          <a:p>
            <a:r>
              <a:rPr lang="en-US" sz="900" kern="1200" baseline="0" dirty="0">
                <a:solidFill>
                  <a:schemeClr val="tx1"/>
                </a:solidFill>
                <a:effectLst/>
                <a:latin typeface="Segoe UI Light" pitchFamily="34" charset="0"/>
                <a:ea typeface="+mn-ea"/>
                <a:cs typeface="+mn-cs"/>
              </a:rPr>
              <a:t>Other notes:</a:t>
            </a:r>
          </a:p>
          <a:p>
            <a:endParaRPr lang="en-US" sz="900" kern="1200" baseline="0" dirty="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Windows Server 2003 will reach end of support on July 14th 2015. If you are currently hosting your websites on an IIS server that is Windows Server 2003, Web Apps is a low-risk, low-cost, and low-friction way to keep your websites online, and Web Apps Migration Assistant can help automate the migration process for you. </a:t>
            </a:r>
          </a:p>
          <a:p>
            <a:pPr marL="171450" indent="-171450">
              <a:buFont typeface="Arial" panose="020B0604020202020204" pitchFamily="34" charset="0"/>
              <a:buChar char="•"/>
            </a:pPr>
            <a:endParaRPr lang="en-US" sz="90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baseline="0" dirty="0"/>
              <a:t>Moving to Web Apps require less time and IT expertise to configure and secure your apps compared to apps running in VM environment. </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Web Apps require no </a:t>
            </a:r>
            <a:r>
              <a:rPr lang="en-US" sz="900" kern="1200" dirty="0">
                <a:solidFill>
                  <a:schemeClr val="tx1"/>
                </a:solidFill>
                <a:effectLst/>
                <a:latin typeface="Segoe UI Light" pitchFamily="34" charset="0"/>
                <a:ea typeface="+mn-ea"/>
                <a:cs typeface="+mn-cs"/>
              </a:rPr>
              <a:t>maintenance effort on your part to patch, update, and manage underlying</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VM environment.</a:t>
            </a:r>
          </a:p>
          <a:p>
            <a:pPr marL="171450" indent="-171450">
              <a:buFont typeface="Arial" panose="020B0604020202020204" pitchFamily="34" charset="0"/>
              <a:buChar char="•"/>
            </a:pPr>
            <a:endParaRPr lang="en-US" sz="900" kern="1200" baseline="0" dirty="0">
              <a:solidFill>
                <a:schemeClr val="tx1"/>
              </a:solidFill>
              <a:effectLst/>
              <a:latin typeface="Segoe UI Light" pitchFamily="34" charset="0"/>
              <a:ea typeface="+mn-ea"/>
              <a:cs typeface="+mn-cs"/>
            </a:endParaRPr>
          </a:p>
          <a:p>
            <a:endParaRPr lang="en-US" baseline="0" dirty="0"/>
          </a:p>
          <a:p>
            <a:r>
              <a:rPr lang="en-US" sz="900" dirty="0">
                <a:solidFill>
                  <a:schemeClr val="tx1"/>
                </a:solidFill>
              </a:rPr>
              <a:t>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3/21/2016 4:00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290597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3/21/2016 4:00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3</a:t>
            </a:fld>
            <a:endParaRPr lang="en-US" altLang="en-US"/>
          </a:p>
        </p:txBody>
      </p:sp>
    </p:spTree>
    <p:extLst>
      <p:ext uri="{BB962C8B-B14F-4D97-AF65-F5344CB8AC3E}">
        <p14:creationId xmlns:p14="http://schemas.microsoft.com/office/powerpoint/2010/main" val="3544177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3/21/2016 4:00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448736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3/21/2016 4:00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1120520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2729510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3/21/2016 4:00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571028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Certified Virtual Machines with Load Balancer.</a:t>
            </a:r>
          </a:p>
        </p:txBody>
      </p:sp>
      <p:sp>
        <p:nvSpPr>
          <p:cNvPr id="4" name="Slide Number Placeholder 3"/>
          <p:cNvSpPr>
            <a:spLocks noGrp="1"/>
          </p:cNvSpPr>
          <p:nvPr>
            <p:ph type="sldNum" sz="quarter" idx="10"/>
          </p:nvPr>
        </p:nvSpPr>
        <p:spPr/>
        <p:txBody>
          <a:bodyPr/>
          <a:lstStyle/>
          <a:p>
            <a:fld id="{6A94919F-9FC7-4638-A41A-3D980986B2E8}" type="slidenum">
              <a:rPr lang="en-US" smtClean="0"/>
              <a:pPr/>
              <a:t>8</a:t>
            </a:fld>
            <a:endParaRPr lang="en-US"/>
          </a:p>
        </p:txBody>
      </p:sp>
    </p:spTree>
    <p:extLst>
      <p:ext uri="{BB962C8B-B14F-4D97-AF65-F5344CB8AC3E}">
        <p14:creationId xmlns:p14="http://schemas.microsoft.com/office/powerpoint/2010/main" val="35665442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3/21/2016 4:00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1547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a:p>
          <a:p>
            <a:pPr marL="285750" indent="-285750">
              <a:buFont typeface="Arial" panose="020B0604020202020204" pitchFamily="34" charset="0"/>
              <a:buChar char="•"/>
            </a:pPr>
            <a:r>
              <a:rPr lang="en-US" baseline="0" dirty="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pPr defTabSz="932688">
              <a:defRPr/>
            </a:pPr>
            <a:fld id="{D87653DB-B31F-428D-9506-C3E312885146}" type="slidenum">
              <a:rPr lang="en-US" smtClean="0">
                <a:solidFill>
                  <a:prstClr val="black"/>
                </a:solidFill>
                <a:latin typeface="Calibri"/>
              </a:rPr>
              <a:pPr defTabSz="932688">
                <a:defRPr/>
              </a:pPr>
              <a:t>17</a:t>
            </a:fld>
            <a:endParaRPr lang="en-US">
              <a:solidFill>
                <a:prstClr val="black"/>
              </a:solidFill>
              <a:latin typeface="Calibri"/>
            </a:endParaRPr>
          </a:p>
        </p:txBody>
      </p:sp>
    </p:spTree>
    <p:extLst>
      <p:ext uri="{BB962C8B-B14F-4D97-AF65-F5344CB8AC3E}">
        <p14:creationId xmlns:p14="http://schemas.microsoft.com/office/powerpoint/2010/main" val="38717038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image" Target="../media/image39.emf"/><Relationship Id="rId7" Type="http://schemas.openxmlformats.org/officeDocument/2006/relationships/image" Target="../media/image16.png"/><Relationship Id="rId2" Type="http://schemas.openxmlformats.org/officeDocument/2006/relationships/image" Target="../media/image38.emf"/><Relationship Id="rId1" Type="http://schemas.openxmlformats.org/officeDocument/2006/relationships/slideMaster" Target="../slideMasters/slideMaster7.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emf"/></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image" Target="../media/image25.pn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3" Type="http://schemas.openxmlformats.org/officeDocument/2006/relationships/image" Target="../media/image56.png"/><Relationship Id="rId18" Type="http://schemas.openxmlformats.org/officeDocument/2006/relationships/image" Target="../media/image61.png"/><Relationship Id="rId26" Type="http://schemas.openxmlformats.org/officeDocument/2006/relationships/image" Target="../media/image69.png"/><Relationship Id="rId39" Type="http://schemas.openxmlformats.org/officeDocument/2006/relationships/image" Target="../media/image82.png"/><Relationship Id="rId3" Type="http://schemas.openxmlformats.org/officeDocument/2006/relationships/image" Target="../media/image46.png"/><Relationship Id="rId21" Type="http://schemas.openxmlformats.org/officeDocument/2006/relationships/image" Target="../media/image64.png"/><Relationship Id="rId34" Type="http://schemas.openxmlformats.org/officeDocument/2006/relationships/image" Target="../media/image77.png"/><Relationship Id="rId42" Type="http://schemas.openxmlformats.org/officeDocument/2006/relationships/image" Target="../media/image85.png"/><Relationship Id="rId47" Type="http://schemas.openxmlformats.org/officeDocument/2006/relationships/image" Target="../media/image90.png"/><Relationship Id="rId50" Type="http://schemas.openxmlformats.org/officeDocument/2006/relationships/image" Target="../media/image93.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5" Type="http://schemas.openxmlformats.org/officeDocument/2006/relationships/image" Target="../media/image68.png"/><Relationship Id="rId33" Type="http://schemas.openxmlformats.org/officeDocument/2006/relationships/image" Target="../media/image76.png"/><Relationship Id="rId38" Type="http://schemas.openxmlformats.org/officeDocument/2006/relationships/image" Target="../media/image81.png"/><Relationship Id="rId46" Type="http://schemas.openxmlformats.org/officeDocument/2006/relationships/image" Target="../media/image89.png"/><Relationship Id="rId2" Type="http://schemas.openxmlformats.org/officeDocument/2006/relationships/image" Target="../media/image45.png"/><Relationship Id="rId16" Type="http://schemas.openxmlformats.org/officeDocument/2006/relationships/image" Target="../media/image59.png"/><Relationship Id="rId20" Type="http://schemas.openxmlformats.org/officeDocument/2006/relationships/image" Target="../media/image63.png"/><Relationship Id="rId29" Type="http://schemas.openxmlformats.org/officeDocument/2006/relationships/image" Target="../media/image72.png"/><Relationship Id="rId41" Type="http://schemas.openxmlformats.org/officeDocument/2006/relationships/image" Target="../media/image84.png"/><Relationship Id="rId1" Type="http://schemas.openxmlformats.org/officeDocument/2006/relationships/slideMaster" Target="../slideMasters/slideMaster9.xml"/><Relationship Id="rId6" Type="http://schemas.openxmlformats.org/officeDocument/2006/relationships/image" Target="../media/image49.png"/><Relationship Id="rId11" Type="http://schemas.openxmlformats.org/officeDocument/2006/relationships/image" Target="../media/image54.png"/><Relationship Id="rId24" Type="http://schemas.openxmlformats.org/officeDocument/2006/relationships/image" Target="../media/image67.png"/><Relationship Id="rId32" Type="http://schemas.openxmlformats.org/officeDocument/2006/relationships/image" Target="../media/image75.png"/><Relationship Id="rId37" Type="http://schemas.openxmlformats.org/officeDocument/2006/relationships/image" Target="../media/image80.png"/><Relationship Id="rId40" Type="http://schemas.openxmlformats.org/officeDocument/2006/relationships/image" Target="../media/image83.png"/><Relationship Id="rId45" Type="http://schemas.openxmlformats.org/officeDocument/2006/relationships/image" Target="../media/image88.png"/><Relationship Id="rId53" Type="http://schemas.openxmlformats.org/officeDocument/2006/relationships/image" Target="../media/image96.png"/><Relationship Id="rId5" Type="http://schemas.openxmlformats.org/officeDocument/2006/relationships/image" Target="../media/image48.png"/><Relationship Id="rId15" Type="http://schemas.openxmlformats.org/officeDocument/2006/relationships/image" Target="../media/image58.png"/><Relationship Id="rId23" Type="http://schemas.openxmlformats.org/officeDocument/2006/relationships/image" Target="../media/image66.png"/><Relationship Id="rId28" Type="http://schemas.openxmlformats.org/officeDocument/2006/relationships/image" Target="../media/image71.png"/><Relationship Id="rId36" Type="http://schemas.openxmlformats.org/officeDocument/2006/relationships/image" Target="../media/image79.png"/><Relationship Id="rId49" Type="http://schemas.openxmlformats.org/officeDocument/2006/relationships/image" Target="../media/image92.png"/><Relationship Id="rId10" Type="http://schemas.openxmlformats.org/officeDocument/2006/relationships/image" Target="../media/image53.png"/><Relationship Id="rId19" Type="http://schemas.openxmlformats.org/officeDocument/2006/relationships/image" Target="../media/image62.png"/><Relationship Id="rId31" Type="http://schemas.openxmlformats.org/officeDocument/2006/relationships/image" Target="../media/image74.png"/><Relationship Id="rId44" Type="http://schemas.openxmlformats.org/officeDocument/2006/relationships/image" Target="../media/image87.png"/><Relationship Id="rId52" Type="http://schemas.openxmlformats.org/officeDocument/2006/relationships/image" Target="../media/image95.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 Id="rId22" Type="http://schemas.openxmlformats.org/officeDocument/2006/relationships/image" Target="../media/image65.png"/><Relationship Id="rId27" Type="http://schemas.openxmlformats.org/officeDocument/2006/relationships/image" Target="../media/image70.png"/><Relationship Id="rId30" Type="http://schemas.openxmlformats.org/officeDocument/2006/relationships/image" Target="../media/image73.png"/><Relationship Id="rId35" Type="http://schemas.openxmlformats.org/officeDocument/2006/relationships/image" Target="../media/image78.png"/><Relationship Id="rId43" Type="http://schemas.openxmlformats.org/officeDocument/2006/relationships/image" Target="../media/image86.png"/><Relationship Id="rId48" Type="http://schemas.openxmlformats.org/officeDocument/2006/relationships/image" Target="../media/image91.png"/><Relationship Id="rId8" Type="http://schemas.openxmlformats.org/officeDocument/2006/relationships/image" Target="../media/image51.png"/><Relationship Id="rId51" Type="http://schemas.openxmlformats.org/officeDocument/2006/relationships/image" Target="../media/image9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25.png"/></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png"/><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1.png"/><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1.png"/><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1.png"/><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1.png"/><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1.png"/><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1.png"/><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1.png"/><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1.png"/><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01.png"/><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1.png"/><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1.png"/><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1.pn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1.png"/><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1.png"/><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1.png"/><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1.png"/><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1.png"/><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13" Type="http://schemas.openxmlformats.org/officeDocument/2006/relationships/image" Target="../media/image56.png"/><Relationship Id="rId18" Type="http://schemas.openxmlformats.org/officeDocument/2006/relationships/image" Target="../media/image61.png"/><Relationship Id="rId26" Type="http://schemas.openxmlformats.org/officeDocument/2006/relationships/image" Target="../media/image69.png"/><Relationship Id="rId39" Type="http://schemas.openxmlformats.org/officeDocument/2006/relationships/image" Target="../media/image82.png"/><Relationship Id="rId3" Type="http://schemas.openxmlformats.org/officeDocument/2006/relationships/image" Target="../media/image46.png"/><Relationship Id="rId21" Type="http://schemas.openxmlformats.org/officeDocument/2006/relationships/image" Target="../media/image64.png"/><Relationship Id="rId34" Type="http://schemas.openxmlformats.org/officeDocument/2006/relationships/image" Target="../media/image77.png"/><Relationship Id="rId42" Type="http://schemas.openxmlformats.org/officeDocument/2006/relationships/image" Target="../media/image85.png"/><Relationship Id="rId47" Type="http://schemas.openxmlformats.org/officeDocument/2006/relationships/image" Target="../media/image90.png"/><Relationship Id="rId50" Type="http://schemas.openxmlformats.org/officeDocument/2006/relationships/image" Target="../media/image93.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5" Type="http://schemas.openxmlformats.org/officeDocument/2006/relationships/image" Target="../media/image68.png"/><Relationship Id="rId33" Type="http://schemas.openxmlformats.org/officeDocument/2006/relationships/image" Target="../media/image76.png"/><Relationship Id="rId38" Type="http://schemas.openxmlformats.org/officeDocument/2006/relationships/image" Target="../media/image81.png"/><Relationship Id="rId46" Type="http://schemas.openxmlformats.org/officeDocument/2006/relationships/image" Target="../media/image89.png"/><Relationship Id="rId2" Type="http://schemas.openxmlformats.org/officeDocument/2006/relationships/image" Target="../media/image45.png"/><Relationship Id="rId16" Type="http://schemas.openxmlformats.org/officeDocument/2006/relationships/image" Target="../media/image59.png"/><Relationship Id="rId20" Type="http://schemas.openxmlformats.org/officeDocument/2006/relationships/image" Target="../media/image63.png"/><Relationship Id="rId29" Type="http://schemas.openxmlformats.org/officeDocument/2006/relationships/image" Target="../media/image72.png"/><Relationship Id="rId41" Type="http://schemas.openxmlformats.org/officeDocument/2006/relationships/image" Target="../media/image84.png"/><Relationship Id="rId1" Type="http://schemas.openxmlformats.org/officeDocument/2006/relationships/slideMaster" Target="../slideMasters/slideMaster13.xml"/><Relationship Id="rId6" Type="http://schemas.openxmlformats.org/officeDocument/2006/relationships/image" Target="../media/image49.png"/><Relationship Id="rId11" Type="http://schemas.openxmlformats.org/officeDocument/2006/relationships/image" Target="../media/image54.png"/><Relationship Id="rId24" Type="http://schemas.openxmlformats.org/officeDocument/2006/relationships/image" Target="../media/image67.png"/><Relationship Id="rId32" Type="http://schemas.openxmlformats.org/officeDocument/2006/relationships/image" Target="../media/image75.png"/><Relationship Id="rId37" Type="http://schemas.openxmlformats.org/officeDocument/2006/relationships/image" Target="../media/image80.png"/><Relationship Id="rId40" Type="http://schemas.openxmlformats.org/officeDocument/2006/relationships/image" Target="../media/image83.png"/><Relationship Id="rId45" Type="http://schemas.openxmlformats.org/officeDocument/2006/relationships/image" Target="../media/image88.png"/><Relationship Id="rId53" Type="http://schemas.openxmlformats.org/officeDocument/2006/relationships/image" Target="../media/image96.png"/><Relationship Id="rId5" Type="http://schemas.openxmlformats.org/officeDocument/2006/relationships/image" Target="../media/image48.png"/><Relationship Id="rId15" Type="http://schemas.openxmlformats.org/officeDocument/2006/relationships/image" Target="../media/image58.png"/><Relationship Id="rId23" Type="http://schemas.openxmlformats.org/officeDocument/2006/relationships/image" Target="../media/image66.png"/><Relationship Id="rId28" Type="http://schemas.openxmlformats.org/officeDocument/2006/relationships/image" Target="../media/image71.png"/><Relationship Id="rId36" Type="http://schemas.openxmlformats.org/officeDocument/2006/relationships/image" Target="../media/image79.png"/><Relationship Id="rId49" Type="http://schemas.openxmlformats.org/officeDocument/2006/relationships/image" Target="../media/image92.png"/><Relationship Id="rId10" Type="http://schemas.openxmlformats.org/officeDocument/2006/relationships/image" Target="../media/image53.png"/><Relationship Id="rId19" Type="http://schemas.openxmlformats.org/officeDocument/2006/relationships/image" Target="../media/image62.png"/><Relationship Id="rId31" Type="http://schemas.openxmlformats.org/officeDocument/2006/relationships/image" Target="../media/image74.png"/><Relationship Id="rId44" Type="http://schemas.openxmlformats.org/officeDocument/2006/relationships/image" Target="../media/image87.png"/><Relationship Id="rId52" Type="http://schemas.openxmlformats.org/officeDocument/2006/relationships/image" Target="../media/image95.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 Id="rId22" Type="http://schemas.openxmlformats.org/officeDocument/2006/relationships/image" Target="../media/image65.png"/><Relationship Id="rId27" Type="http://schemas.openxmlformats.org/officeDocument/2006/relationships/image" Target="../media/image70.png"/><Relationship Id="rId30" Type="http://schemas.openxmlformats.org/officeDocument/2006/relationships/image" Target="../media/image73.png"/><Relationship Id="rId35" Type="http://schemas.openxmlformats.org/officeDocument/2006/relationships/image" Target="../media/image78.png"/><Relationship Id="rId43" Type="http://schemas.openxmlformats.org/officeDocument/2006/relationships/image" Target="../media/image86.png"/><Relationship Id="rId48" Type="http://schemas.openxmlformats.org/officeDocument/2006/relationships/image" Target="../media/image91.png"/><Relationship Id="rId8" Type="http://schemas.openxmlformats.org/officeDocument/2006/relationships/image" Target="../media/image51.png"/><Relationship Id="rId51" Type="http://schemas.openxmlformats.org/officeDocument/2006/relationships/image" Target="../media/image94.pn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4.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4.xml"/></Relationships>
</file>

<file path=ppt/slideLayouts/_rels/slideLayout29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8.emf"/><Relationship Id="rId7" Type="http://schemas.openxmlformats.org/officeDocument/2006/relationships/image" Target="../media/image12.emf"/><Relationship Id="rId2" Type="http://schemas.openxmlformats.org/officeDocument/2006/relationships/image" Target="../media/image7.emf"/><Relationship Id="rId1" Type="http://schemas.openxmlformats.org/officeDocument/2006/relationships/slideMaster" Target="../slideMasters/slideMaster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 Id="rId9" Type="http://schemas.openxmlformats.org/officeDocument/2006/relationships/image" Target="../media/image14.emf"/></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5.png"/><Relationship Id="rId1" Type="http://schemas.openxmlformats.org/officeDocument/2006/relationships/slideMaster" Target="../slideMasters/slideMaster15.xml"/><Relationship Id="rId4" Type="http://schemas.openxmlformats.org/officeDocument/2006/relationships/image" Target="../media/image26.png"/></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5.png"/><Relationship Id="rId1" Type="http://schemas.openxmlformats.org/officeDocument/2006/relationships/slideMaster" Target="../slideMasters/slideMaster15.xml"/><Relationship Id="rId4" Type="http://schemas.openxmlformats.org/officeDocument/2006/relationships/image" Target="../media/image26.png"/></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Master" Target="../slideMasters/slideMaster15.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5.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5.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5.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6.png"/><Relationship Id="rId1" Type="http://schemas.openxmlformats.org/officeDocument/2006/relationships/slideMaster" Target="../slideMasters/slideMaster15.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15.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15.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6.png"/><Relationship Id="rId1" Type="http://schemas.openxmlformats.org/officeDocument/2006/relationships/slideMaster" Target="../slideMasters/slideMaster15.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6.png"/><Relationship Id="rId1" Type="http://schemas.openxmlformats.org/officeDocument/2006/relationships/slideMaster" Target="../slideMasters/slideMaster15.xml"/><Relationship Id="rId4" Type="http://schemas.openxmlformats.org/officeDocument/2006/relationships/image" Target="../media/image23.png"/></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6.png"/><Relationship Id="rId1" Type="http://schemas.openxmlformats.org/officeDocument/2006/relationships/slideMaster" Target="../slideMasters/slideMaster15.xml"/><Relationship Id="rId4" Type="http://schemas.openxmlformats.org/officeDocument/2006/relationships/image" Target="../media/image23.png"/></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5.xml"/><Relationship Id="rId4" Type="http://schemas.openxmlformats.org/officeDocument/2006/relationships/image" Target="../media/image25.png"/></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5.xml"/><Relationship Id="rId4" Type="http://schemas.openxmlformats.org/officeDocument/2006/relationships/image" Target="../media/image25.png"/></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5.xml"/><Relationship Id="rId4" Type="http://schemas.openxmlformats.org/officeDocument/2006/relationships/image" Target="../media/image25.png"/></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5.xml"/><Relationship Id="rId4" Type="http://schemas.openxmlformats.org/officeDocument/2006/relationships/image" Target="../media/image25.png"/></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5.xml"/><Relationship Id="rId4" Type="http://schemas.openxmlformats.org/officeDocument/2006/relationships/image" Target="../media/image25.png"/></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5.xml"/><Relationship Id="rId4" Type="http://schemas.openxmlformats.org/officeDocument/2006/relationships/image" Target="../media/image25.png"/></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5.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5.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5.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5.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5.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jpeg"/><Relationship Id="rId1" Type="http://schemas.openxmlformats.org/officeDocument/2006/relationships/slideMaster" Target="../slideMasters/slideMaster16.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6.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6.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6.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5.pn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5.xml"/><Relationship Id="rId4" Type="http://schemas.openxmlformats.org/officeDocument/2006/relationships/image" Target="../media/image29.png"/></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0078D7"/>
        </a:solidFill>
        <a:effectLst/>
      </p:bgPr>
    </p:bg>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357188" y="407988"/>
            <a:ext cx="150653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502925"/>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70742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069952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274702" y="307621"/>
            <a:ext cx="1849602" cy="394827"/>
          </a:xfrm>
          <a:prstGeom prst="rect">
            <a:avLst/>
          </a:prstGeom>
          <a:noFill/>
          <a:ln>
            <a:noFill/>
          </a:ln>
        </p:spPr>
      </p:pic>
      <p:pic>
        <p:nvPicPr>
          <p:cNvPr id="10" name="Picture 9" descr="DevOps_KeyVisual.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96691" y="2242562"/>
            <a:ext cx="4212468" cy="4212468"/>
          </a:xfrm>
          <a:prstGeom prst="rect">
            <a:avLst/>
          </a:prstGeom>
        </p:spPr>
      </p:pic>
    </p:spTree>
    <p:extLst>
      <p:ext uri="{BB962C8B-B14F-4D97-AF65-F5344CB8AC3E}">
        <p14:creationId xmlns:p14="http://schemas.microsoft.com/office/powerpoint/2010/main" val="2445163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4990" y="-7263"/>
            <a:ext cx="12451465" cy="6997168"/>
          </a:xfrm>
          <a:prstGeom prst="rect">
            <a:avLst/>
          </a:prstGeom>
        </p:spPr>
      </p:pic>
      <p:sp>
        <p:nvSpPr>
          <p:cNvPr id="22" name="Rectangle 21"/>
          <p:cNvSpPr/>
          <p:nvPr userDrawn="1"/>
        </p:nvSpPr>
        <p:spPr bwMode="gray">
          <a:xfrm>
            <a:off x="150813" y="2057400"/>
            <a:ext cx="6427464" cy="3657600"/>
          </a:xfrm>
          <a:prstGeom prst="rect">
            <a:avLst/>
          </a:prstGeom>
          <a:solidFill>
            <a:srgbClr val="2FAFE9">
              <a:alpha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9289" y="330693"/>
            <a:ext cx="1085958" cy="231913"/>
          </a:xfrm>
          <a:prstGeom prst="rect">
            <a:avLst/>
          </a:prstGeom>
        </p:spPr>
      </p:pic>
      <p:sp>
        <p:nvSpPr>
          <p:cNvPr id="26" name="Title 1"/>
          <p:cNvSpPr>
            <a:spLocks noGrp="1"/>
          </p:cNvSpPr>
          <p:nvPr>
            <p:ph type="title" hasCustomPrompt="1"/>
          </p:nvPr>
        </p:nvSpPr>
        <p:spPr>
          <a:xfrm>
            <a:off x="274702" y="2117165"/>
            <a:ext cx="6123555" cy="1837298"/>
          </a:xfrm>
          <a:noFill/>
        </p:spPr>
        <p:txBody>
          <a:bodyPr lIns="146304" tIns="91440" rIns="146304" bIns="91440" anchor="t" anchorCtr="0"/>
          <a:lstStyle>
            <a:lvl1pPr>
              <a:defRPr sz="4200" spc="-100" baseline="0">
                <a:solidFill>
                  <a:schemeClr val="bg1"/>
                </a:solidFill>
              </a:defRPr>
            </a:lvl1pPr>
          </a:lstStyle>
          <a:p>
            <a:r>
              <a:rPr lang="en-US" dirty="0"/>
              <a:t>Presentation title</a:t>
            </a:r>
          </a:p>
        </p:txBody>
      </p:sp>
      <p:sp>
        <p:nvSpPr>
          <p:cNvPr id="27" name="Text Placeholder 4"/>
          <p:cNvSpPr>
            <a:spLocks noGrp="1"/>
          </p:cNvSpPr>
          <p:nvPr>
            <p:ph type="body" sz="quarter" idx="12" hasCustomPrompt="1"/>
          </p:nvPr>
        </p:nvSpPr>
        <p:spPr>
          <a:xfrm>
            <a:off x="274702" y="4685394"/>
            <a:ext cx="6123555" cy="902608"/>
          </a:xfrm>
          <a:noFill/>
        </p:spPr>
        <p:txBody>
          <a:bodyPr lIns="146304" tIns="109728" rIns="146304" bIns="109728" anchor="b">
            <a:noAutofit/>
          </a:bodyPr>
          <a:lstStyle>
            <a:lvl1pPr marL="0" indent="0">
              <a:spcBef>
                <a:spcPts val="0"/>
              </a:spcBef>
              <a:buNone/>
              <a:defRPr sz="2000" spc="0" baseline="0">
                <a:solidFill>
                  <a:schemeClr val="bg1"/>
                </a:solidFill>
                <a:latin typeface="+mn-lt"/>
              </a:defRPr>
            </a:lvl1pPr>
          </a:lstStyle>
          <a:p>
            <a:pPr lvl="0"/>
            <a:r>
              <a:rPr lang="en-US" dirty="0"/>
              <a:t>Speaker Name</a:t>
            </a:r>
          </a:p>
        </p:txBody>
      </p:sp>
    </p:spTree>
    <p:extLst>
      <p:ext uri="{BB962C8B-B14F-4D97-AF65-F5344CB8AC3E}">
        <p14:creationId xmlns:p14="http://schemas.microsoft.com/office/powerpoint/2010/main" val="27486773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4353046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378562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17789759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131608954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91595922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35506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3382028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927234"/>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Emphasis Content">
    <p:bg>
      <p:bgPr>
        <a:solidFill>
          <a:schemeClr val="tx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p:spPr>
        <p:txBody>
          <a:bodyPr wrap="square">
            <a:spAutoFit/>
          </a:bodyPr>
          <a:lstStyle>
            <a:lvl1pPr marL="0" indent="0">
              <a:spcBef>
                <a:spcPts val="1224"/>
              </a:spcBef>
              <a:buClr>
                <a:schemeClr val="tx1"/>
              </a:buClr>
              <a:buFont typeface="Wingdings" pitchFamily="2" charset="2"/>
              <a:buNone/>
              <a:defRPr sz="5400">
                <a:solidFill>
                  <a:schemeClr val="bg1"/>
                </a:solidFill>
              </a:defRPr>
            </a:lvl1pPr>
            <a:lvl2pPr marL="0" indent="0">
              <a:spcBef>
                <a:spcPts val="1080"/>
              </a:spcBef>
              <a:buNone/>
              <a:defRPr sz="2000">
                <a:solidFill>
                  <a:schemeClr val="bg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p:txBody>
      </p:sp>
      <p:pic>
        <p:nvPicPr>
          <p:cNvPr id="6" name="Picture 5" descr="MobileKeyVisual_FINA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6691" y="2201118"/>
            <a:ext cx="4190198" cy="4295357"/>
          </a:xfrm>
          <a:prstGeom prst="rect">
            <a:avLst/>
          </a:prstGeom>
        </p:spPr>
      </p:pic>
    </p:spTree>
    <p:extLst>
      <p:ext uri="{BB962C8B-B14F-4D97-AF65-F5344CB8AC3E}">
        <p14:creationId xmlns:p14="http://schemas.microsoft.com/office/powerpoint/2010/main" val="26762906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463203" cy="5624284"/>
          </a:xfrm>
          <a:prstGeom prst="rect">
            <a:avLst/>
          </a:prstGeom>
        </p:spPr>
      </p:pic>
      <p:grpSp>
        <p:nvGrpSpPr>
          <p:cNvPr id="307" name="Group 306"/>
          <p:cNvGrpSpPr/>
          <p:nvPr userDrawn="1"/>
        </p:nvGrpSpPr>
        <p:grpSpPr bwMode="gray">
          <a:xfrm>
            <a:off x="1376363" y="1681163"/>
            <a:ext cx="11109323" cy="3525837"/>
            <a:chOff x="1376363" y="1681163"/>
            <a:chExt cx="11109323" cy="3525837"/>
          </a:xfrm>
        </p:grpSpPr>
        <p:sp>
          <p:nvSpPr>
            <p:cNvPr id="304" name="Freeform 303"/>
            <p:cNvSpPr>
              <a:spLocks noChangeArrowheads="1"/>
            </p:cNvSpPr>
            <p:nvPr userDrawn="1"/>
          </p:nvSpPr>
          <p:spPr bwMode="gray">
            <a:xfrm>
              <a:off x="11109325" y="1889124"/>
              <a:ext cx="1365580" cy="2084388"/>
            </a:xfrm>
            <a:custGeom>
              <a:avLst/>
              <a:gdLst>
                <a:gd name="connsiteX0" fmla="*/ 1109663 w 1365580"/>
                <a:gd name="connsiteY0" fmla="*/ 0 h 2084388"/>
                <a:gd name="connsiteX1" fmla="*/ 1333299 w 1365580"/>
                <a:gd name="connsiteY1" fmla="*/ 21174 h 2084388"/>
                <a:gd name="connsiteX2" fmla="*/ 1365580 w 1365580"/>
                <a:gd name="connsiteY2" fmla="*/ 28969 h 2084388"/>
                <a:gd name="connsiteX3" fmla="*/ 1365580 w 1365580"/>
                <a:gd name="connsiteY3" fmla="*/ 2055419 h 2084388"/>
                <a:gd name="connsiteX4" fmla="*/ 1333299 w 1365580"/>
                <a:gd name="connsiteY4" fmla="*/ 2063214 h 2084388"/>
                <a:gd name="connsiteX5" fmla="*/ 1109663 w 1365580"/>
                <a:gd name="connsiteY5" fmla="*/ 2084388 h 2084388"/>
                <a:gd name="connsiteX6" fmla="*/ 0 w 1365580"/>
                <a:gd name="connsiteY6" fmla="*/ 1042194 h 2084388"/>
                <a:gd name="connsiteX7" fmla="*/ 1109663 w 1365580"/>
                <a:gd name="connsiteY7" fmla="*/ 0 h 208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580" h="2084388">
                  <a:moveTo>
                    <a:pt x="1109663" y="0"/>
                  </a:moveTo>
                  <a:cubicBezTo>
                    <a:pt x="1186269" y="0"/>
                    <a:pt x="1261062" y="7291"/>
                    <a:pt x="1333299" y="21174"/>
                  </a:cubicBezTo>
                  <a:lnTo>
                    <a:pt x="1365580" y="28969"/>
                  </a:lnTo>
                  <a:lnTo>
                    <a:pt x="1365580" y="2055419"/>
                  </a:lnTo>
                  <a:lnTo>
                    <a:pt x="1333299" y="2063214"/>
                  </a:lnTo>
                  <a:cubicBezTo>
                    <a:pt x="1261062" y="2077097"/>
                    <a:pt x="1186269" y="2084388"/>
                    <a:pt x="1109663" y="2084388"/>
                  </a:cubicBezTo>
                  <a:cubicBezTo>
                    <a:pt x="496813" y="2084388"/>
                    <a:pt x="0" y="1617782"/>
                    <a:pt x="0" y="1042194"/>
                  </a:cubicBezTo>
                  <a:cubicBezTo>
                    <a:pt x="0" y="466606"/>
                    <a:pt x="496813" y="0"/>
                    <a:pt x="1109663" y="0"/>
                  </a:cubicBezTo>
                  <a:close/>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5"/>
            <p:cNvSpPr>
              <a:spLocks noChangeArrowheads="1"/>
            </p:cNvSpPr>
            <p:nvPr userDrawn="1"/>
          </p:nvSpPr>
          <p:spPr bwMode="gray">
            <a:xfrm>
              <a:off x="2865438" y="3475038"/>
              <a:ext cx="9597572" cy="1712912"/>
            </a:xfrm>
            <a:prstGeom prst="rect">
              <a:avLst/>
            </a:prstGeom>
            <a:solidFill>
              <a:srgbClr val="7FBB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Oval 8"/>
            <p:cNvSpPr>
              <a:spLocks noChangeArrowheads="1"/>
            </p:cNvSpPr>
            <p:nvPr userDrawn="1"/>
          </p:nvSpPr>
          <p:spPr bwMode="gray">
            <a:xfrm>
              <a:off x="10752138" y="2427288"/>
              <a:ext cx="1146175" cy="1076325"/>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11"/>
            <p:cNvSpPr>
              <a:spLocks/>
            </p:cNvSpPr>
            <p:nvPr userDrawn="1"/>
          </p:nvSpPr>
          <p:spPr bwMode="gray">
            <a:xfrm>
              <a:off x="1376363" y="3122613"/>
              <a:ext cx="2628900" cy="2084387"/>
            </a:xfrm>
            <a:custGeom>
              <a:avLst/>
              <a:gdLst>
                <a:gd name="T0" fmla="*/ 662 w 784"/>
                <a:gd name="T1" fmla="*/ 331 h 662"/>
                <a:gd name="T2" fmla="*/ 331 w 784"/>
                <a:gd name="T3" fmla="*/ 662 h 662"/>
                <a:gd name="T4" fmla="*/ 0 w 784"/>
                <a:gd name="T5" fmla="*/ 331 h 662"/>
                <a:gd name="T6" fmla="*/ 331 w 784"/>
                <a:gd name="T7" fmla="*/ 0 h 662"/>
                <a:gd name="T8" fmla="*/ 662 w 784"/>
                <a:gd name="T9" fmla="*/ 331 h 662"/>
              </a:gdLst>
              <a:ahLst/>
              <a:cxnLst>
                <a:cxn ang="0">
                  <a:pos x="T0" y="T1"/>
                </a:cxn>
                <a:cxn ang="0">
                  <a:pos x="T2" y="T3"/>
                </a:cxn>
                <a:cxn ang="0">
                  <a:pos x="T4" y="T5"/>
                </a:cxn>
                <a:cxn ang="0">
                  <a:pos x="T6" y="T7"/>
                </a:cxn>
                <a:cxn ang="0">
                  <a:pos x="T8" y="T9"/>
                </a:cxn>
              </a:cxnLst>
              <a:rect l="0" t="0" r="r" b="b"/>
              <a:pathLst>
                <a:path w="784" h="662">
                  <a:moveTo>
                    <a:pt x="662" y="331"/>
                  </a:moveTo>
                  <a:cubicBezTo>
                    <a:pt x="662" y="514"/>
                    <a:pt x="784" y="662"/>
                    <a:pt x="331" y="662"/>
                  </a:cubicBezTo>
                  <a:cubicBezTo>
                    <a:pt x="148" y="662"/>
                    <a:pt x="0" y="514"/>
                    <a:pt x="0" y="331"/>
                  </a:cubicBezTo>
                  <a:cubicBezTo>
                    <a:pt x="0" y="148"/>
                    <a:pt x="148" y="0"/>
                    <a:pt x="331" y="0"/>
                  </a:cubicBezTo>
                  <a:cubicBezTo>
                    <a:pt x="514" y="0"/>
                    <a:pt x="662" y="148"/>
                    <a:pt x="662" y="331"/>
                  </a:cubicBezTo>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Oval 12"/>
            <p:cNvSpPr>
              <a:spLocks noChangeArrowheads="1"/>
            </p:cNvSpPr>
            <p:nvPr userDrawn="1"/>
          </p:nvSpPr>
          <p:spPr bwMode="gray">
            <a:xfrm>
              <a:off x="9132888" y="2373313"/>
              <a:ext cx="2219325" cy="208438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Oval 13"/>
            <p:cNvSpPr>
              <a:spLocks noChangeArrowheads="1"/>
            </p:cNvSpPr>
            <p:nvPr userDrawn="1"/>
          </p:nvSpPr>
          <p:spPr bwMode="gray">
            <a:xfrm>
              <a:off x="8482013" y="2235200"/>
              <a:ext cx="1793875" cy="168433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Oval 14"/>
            <p:cNvSpPr>
              <a:spLocks noChangeArrowheads="1"/>
            </p:cNvSpPr>
            <p:nvPr userDrawn="1"/>
          </p:nvSpPr>
          <p:spPr bwMode="gray">
            <a:xfrm>
              <a:off x="5038725" y="2590800"/>
              <a:ext cx="1438275" cy="135096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Oval 15"/>
            <p:cNvSpPr>
              <a:spLocks noChangeArrowheads="1"/>
            </p:cNvSpPr>
            <p:nvPr userDrawn="1"/>
          </p:nvSpPr>
          <p:spPr bwMode="gray">
            <a:xfrm>
              <a:off x="7496175" y="2468563"/>
              <a:ext cx="1809750" cy="169703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Oval 16"/>
            <p:cNvSpPr>
              <a:spLocks noChangeArrowheads="1"/>
            </p:cNvSpPr>
            <p:nvPr userDrawn="1"/>
          </p:nvSpPr>
          <p:spPr bwMode="gray">
            <a:xfrm>
              <a:off x="5759450" y="2282825"/>
              <a:ext cx="1273175" cy="119538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Oval 17"/>
            <p:cNvSpPr>
              <a:spLocks noChangeArrowheads="1"/>
            </p:cNvSpPr>
            <p:nvPr userDrawn="1"/>
          </p:nvSpPr>
          <p:spPr bwMode="gray">
            <a:xfrm>
              <a:off x="6070600" y="1681163"/>
              <a:ext cx="2468562" cy="231616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Oval 18"/>
            <p:cNvSpPr>
              <a:spLocks noChangeArrowheads="1"/>
            </p:cNvSpPr>
            <p:nvPr userDrawn="1"/>
          </p:nvSpPr>
          <p:spPr bwMode="gray">
            <a:xfrm>
              <a:off x="3890963" y="2695575"/>
              <a:ext cx="1911350" cy="1790700"/>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Oval 19"/>
            <p:cNvSpPr>
              <a:spLocks noChangeArrowheads="1"/>
            </p:cNvSpPr>
            <p:nvPr userDrawn="1"/>
          </p:nvSpPr>
          <p:spPr bwMode="gray">
            <a:xfrm>
              <a:off x="2386013" y="1860550"/>
              <a:ext cx="2608262" cy="244951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Freeform 20"/>
            <p:cNvSpPr>
              <a:spLocks/>
            </p:cNvSpPr>
            <p:nvPr userDrawn="1"/>
          </p:nvSpPr>
          <p:spPr bwMode="gray">
            <a:xfrm>
              <a:off x="8696325" y="4294188"/>
              <a:ext cx="2468562" cy="890587"/>
            </a:xfrm>
            <a:custGeom>
              <a:avLst/>
              <a:gdLst>
                <a:gd name="T0" fmla="*/ 639 w 736"/>
                <a:gd name="T1" fmla="*/ 0 h 283"/>
                <a:gd name="T2" fmla="*/ 461 w 736"/>
                <a:gd name="T3" fmla="*/ 52 h 283"/>
                <a:gd name="T4" fmla="*/ 352 w 736"/>
                <a:gd name="T5" fmla="*/ 34 h 283"/>
                <a:gd name="T6" fmla="*/ 332 w 736"/>
                <a:gd name="T7" fmla="*/ 34 h 283"/>
                <a:gd name="T8" fmla="*/ 332 w 736"/>
                <a:gd name="T9" fmla="*/ 26 h 283"/>
                <a:gd name="T10" fmla="*/ 326 w 736"/>
                <a:gd name="T11" fmla="*/ 23 h 283"/>
                <a:gd name="T12" fmla="*/ 199 w 736"/>
                <a:gd name="T13" fmla="*/ 84 h 283"/>
                <a:gd name="T14" fmla="*/ 200 w 736"/>
                <a:gd name="T15" fmla="*/ 100 h 283"/>
                <a:gd name="T16" fmla="*/ 150 w 736"/>
                <a:gd name="T17" fmla="*/ 158 h 283"/>
                <a:gd name="T18" fmla="*/ 152 w 736"/>
                <a:gd name="T19" fmla="*/ 206 h 283"/>
                <a:gd name="T20" fmla="*/ 131 w 736"/>
                <a:gd name="T21" fmla="*/ 206 h 283"/>
                <a:gd name="T22" fmla="*/ 133 w 736"/>
                <a:gd name="T23" fmla="*/ 158 h 283"/>
                <a:gd name="T24" fmla="*/ 111 w 736"/>
                <a:gd name="T25" fmla="*/ 150 h 283"/>
                <a:gd name="T26" fmla="*/ 0 w 736"/>
                <a:gd name="T27" fmla="*/ 283 h 283"/>
                <a:gd name="T28" fmla="*/ 511 w 736"/>
                <a:gd name="T29" fmla="*/ 283 h 283"/>
                <a:gd name="T30" fmla="*/ 735 w 736"/>
                <a:gd name="T31" fmla="*/ 52 h 283"/>
                <a:gd name="T32" fmla="*/ 736 w 736"/>
                <a:gd name="T33" fmla="*/ 26 h 283"/>
                <a:gd name="T34" fmla="*/ 639 w 736"/>
                <a:gd name="T35"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283">
                  <a:moveTo>
                    <a:pt x="639" y="0"/>
                  </a:moveTo>
                  <a:cubicBezTo>
                    <a:pt x="588" y="33"/>
                    <a:pt x="526" y="52"/>
                    <a:pt x="461" y="52"/>
                  </a:cubicBezTo>
                  <a:cubicBezTo>
                    <a:pt x="422" y="52"/>
                    <a:pt x="386" y="46"/>
                    <a:pt x="352" y="34"/>
                  </a:cubicBezTo>
                  <a:cubicBezTo>
                    <a:pt x="332" y="34"/>
                    <a:pt x="332" y="34"/>
                    <a:pt x="332" y="34"/>
                  </a:cubicBezTo>
                  <a:cubicBezTo>
                    <a:pt x="332" y="26"/>
                    <a:pt x="332" y="26"/>
                    <a:pt x="332" y="26"/>
                  </a:cubicBezTo>
                  <a:cubicBezTo>
                    <a:pt x="330" y="25"/>
                    <a:pt x="328" y="24"/>
                    <a:pt x="326" y="23"/>
                  </a:cubicBezTo>
                  <a:cubicBezTo>
                    <a:pt x="281" y="39"/>
                    <a:pt x="238" y="59"/>
                    <a:pt x="199" y="84"/>
                  </a:cubicBezTo>
                  <a:cubicBezTo>
                    <a:pt x="200" y="90"/>
                    <a:pt x="200" y="95"/>
                    <a:pt x="200" y="100"/>
                  </a:cubicBezTo>
                  <a:cubicBezTo>
                    <a:pt x="200" y="129"/>
                    <a:pt x="179" y="154"/>
                    <a:pt x="150" y="158"/>
                  </a:cubicBezTo>
                  <a:cubicBezTo>
                    <a:pt x="152" y="206"/>
                    <a:pt x="152" y="206"/>
                    <a:pt x="152" y="206"/>
                  </a:cubicBezTo>
                  <a:cubicBezTo>
                    <a:pt x="131" y="206"/>
                    <a:pt x="131" y="206"/>
                    <a:pt x="131" y="206"/>
                  </a:cubicBezTo>
                  <a:cubicBezTo>
                    <a:pt x="133" y="158"/>
                    <a:pt x="133" y="158"/>
                    <a:pt x="133" y="158"/>
                  </a:cubicBezTo>
                  <a:cubicBezTo>
                    <a:pt x="125" y="157"/>
                    <a:pt x="118" y="154"/>
                    <a:pt x="111" y="150"/>
                  </a:cubicBezTo>
                  <a:cubicBezTo>
                    <a:pt x="68" y="189"/>
                    <a:pt x="31" y="234"/>
                    <a:pt x="0" y="283"/>
                  </a:cubicBezTo>
                  <a:cubicBezTo>
                    <a:pt x="511" y="283"/>
                    <a:pt x="511" y="283"/>
                    <a:pt x="511" y="283"/>
                  </a:cubicBezTo>
                  <a:cubicBezTo>
                    <a:pt x="569" y="191"/>
                    <a:pt x="645" y="112"/>
                    <a:pt x="735" y="52"/>
                  </a:cubicBezTo>
                  <a:cubicBezTo>
                    <a:pt x="736" y="26"/>
                    <a:pt x="736" y="26"/>
                    <a:pt x="736" y="26"/>
                  </a:cubicBezTo>
                  <a:cubicBezTo>
                    <a:pt x="705" y="15"/>
                    <a:pt x="673" y="6"/>
                    <a:pt x="639" y="0"/>
                  </a:cubicBezTo>
                </a:path>
              </a:pathLst>
            </a:custGeom>
            <a:solidFill>
              <a:srgbClr val="6BB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21"/>
            <p:cNvSpPr>
              <a:spLocks noEditPoints="1"/>
            </p:cNvSpPr>
            <p:nvPr userDrawn="1"/>
          </p:nvSpPr>
          <p:spPr bwMode="gray">
            <a:xfrm>
              <a:off x="9790113" y="4262438"/>
              <a:ext cx="1049337" cy="195262"/>
            </a:xfrm>
            <a:custGeom>
              <a:avLst/>
              <a:gdLst>
                <a:gd name="T0" fmla="*/ 6 w 313"/>
                <a:gd name="T1" fmla="*/ 31 h 62"/>
                <a:gd name="T2" fmla="*/ 0 w 313"/>
                <a:gd name="T3" fmla="*/ 33 h 62"/>
                <a:gd name="T4" fmla="*/ 6 w 313"/>
                <a:gd name="T5" fmla="*/ 36 h 62"/>
                <a:gd name="T6" fmla="*/ 6 w 313"/>
                <a:gd name="T7" fmla="*/ 31 h 62"/>
                <a:gd name="T8" fmla="*/ 201 w 313"/>
                <a:gd name="T9" fmla="*/ 0 h 62"/>
                <a:gd name="T10" fmla="*/ 32 w 313"/>
                <a:gd name="T11" fmla="*/ 23 h 62"/>
                <a:gd name="T12" fmla="*/ 33 w 313"/>
                <a:gd name="T13" fmla="*/ 44 h 62"/>
                <a:gd name="T14" fmla="*/ 26 w 313"/>
                <a:gd name="T15" fmla="*/ 44 h 62"/>
                <a:gd name="T16" fmla="*/ 135 w 313"/>
                <a:gd name="T17" fmla="*/ 62 h 62"/>
                <a:gd name="T18" fmla="*/ 313 w 313"/>
                <a:gd name="T19" fmla="*/ 10 h 62"/>
                <a:gd name="T20" fmla="*/ 201 w 313"/>
                <a:gd name="T2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3" h="62">
                  <a:moveTo>
                    <a:pt x="6" y="31"/>
                  </a:moveTo>
                  <a:cubicBezTo>
                    <a:pt x="4" y="32"/>
                    <a:pt x="2" y="33"/>
                    <a:pt x="0" y="33"/>
                  </a:cubicBezTo>
                  <a:cubicBezTo>
                    <a:pt x="2" y="34"/>
                    <a:pt x="4" y="35"/>
                    <a:pt x="6" y="36"/>
                  </a:cubicBezTo>
                  <a:cubicBezTo>
                    <a:pt x="6" y="31"/>
                    <a:pt x="6" y="31"/>
                    <a:pt x="6" y="31"/>
                  </a:cubicBezTo>
                  <a:moveTo>
                    <a:pt x="201" y="0"/>
                  </a:moveTo>
                  <a:cubicBezTo>
                    <a:pt x="143" y="0"/>
                    <a:pt x="86" y="8"/>
                    <a:pt x="32" y="23"/>
                  </a:cubicBezTo>
                  <a:cubicBezTo>
                    <a:pt x="33" y="44"/>
                    <a:pt x="33" y="44"/>
                    <a:pt x="33" y="44"/>
                  </a:cubicBezTo>
                  <a:cubicBezTo>
                    <a:pt x="26" y="44"/>
                    <a:pt x="26" y="44"/>
                    <a:pt x="26" y="44"/>
                  </a:cubicBezTo>
                  <a:cubicBezTo>
                    <a:pt x="60" y="56"/>
                    <a:pt x="96" y="62"/>
                    <a:pt x="135" y="62"/>
                  </a:cubicBezTo>
                  <a:cubicBezTo>
                    <a:pt x="200" y="62"/>
                    <a:pt x="262" y="43"/>
                    <a:pt x="313" y="10"/>
                  </a:cubicBezTo>
                  <a:cubicBezTo>
                    <a:pt x="277" y="3"/>
                    <a:pt x="240" y="0"/>
                    <a:pt x="201" y="0"/>
                  </a:cubicBezTo>
                </a:path>
              </a:pathLst>
            </a:custGeom>
            <a:solidFill>
              <a:srgbClr val="6BB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22"/>
            <p:cNvSpPr>
              <a:spLocks/>
            </p:cNvSpPr>
            <p:nvPr userDrawn="1"/>
          </p:nvSpPr>
          <p:spPr bwMode="gray">
            <a:xfrm>
              <a:off x="9809163" y="4375150"/>
              <a:ext cx="66675" cy="25400"/>
            </a:xfrm>
            <a:custGeom>
              <a:avLst/>
              <a:gdLst>
                <a:gd name="T0" fmla="*/ 0 w 20"/>
                <a:gd name="T1" fmla="*/ 0 h 8"/>
                <a:gd name="T2" fmla="*/ 0 w 20"/>
                <a:gd name="T3" fmla="*/ 8 h 8"/>
                <a:gd name="T4" fmla="*/ 20 w 20"/>
                <a:gd name="T5" fmla="*/ 8 h 8"/>
                <a:gd name="T6" fmla="*/ 0 w 20"/>
                <a:gd name="T7" fmla="*/ 0 h 8"/>
              </a:gdLst>
              <a:ahLst/>
              <a:cxnLst>
                <a:cxn ang="0">
                  <a:pos x="T0" y="T1"/>
                </a:cxn>
                <a:cxn ang="0">
                  <a:pos x="T2" y="T3"/>
                </a:cxn>
                <a:cxn ang="0">
                  <a:pos x="T4" y="T5"/>
                </a:cxn>
                <a:cxn ang="0">
                  <a:pos x="T6" y="T7"/>
                </a:cxn>
              </a:cxnLst>
              <a:rect l="0" t="0" r="r" b="b"/>
              <a:pathLst>
                <a:path w="20" h="8">
                  <a:moveTo>
                    <a:pt x="0" y="0"/>
                  </a:moveTo>
                  <a:cubicBezTo>
                    <a:pt x="0" y="8"/>
                    <a:pt x="0" y="8"/>
                    <a:pt x="0" y="8"/>
                  </a:cubicBezTo>
                  <a:cubicBezTo>
                    <a:pt x="20" y="8"/>
                    <a:pt x="20" y="8"/>
                    <a:pt x="20" y="8"/>
                  </a:cubicBezTo>
                  <a:cubicBezTo>
                    <a:pt x="13" y="6"/>
                    <a:pt x="6" y="3"/>
                    <a:pt x="0"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23"/>
            <p:cNvSpPr>
              <a:spLocks/>
            </p:cNvSpPr>
            <p:nvPr userDrawn="1"/>
          </p:nvSpPr>
          <p:spPr bwMode="gray">
            <a:xfrm>
              <a:off x="9809163" y="4205288"/>
              <a:ext cx="90487" cy="195262"/>
            </a:xfrm>
            <a:custGeom>
              <a:avLst/>
              <a:gdLst>
                <a:gd name="T0" fmla="*/ 3 w 27"/>
                <a:gd name="T1" fmla="*/ 0 h 62"/>
                <a:gd name="T2" fmla="*/ 0 w 27"/>
                <a:gd name="T3" fmla="*/ 49 h 62"/>
                <a:gd name="T4" fmla="*/ 0 w 27"/>
                <a:gd name="T5" fmla="*/ 54 h 62"/>
                <a:gd name="T6" fmla="*/ 20 w 27"/>
                <a:gd name="T7" fmla="*/ 62 h 62"/>
                <a:gd name="T8" fmla="*/ 27 w 27"/>
                <a:gd name="T9" fmla="*/ 62 h 62"/>
                <a:gd name="T10" fmla="*/ 26 w 27"/>
                <a:gd name="T11" fmla="*/ 41 h 62"/>
                <a:gd name="T12" fmla="*/ 24 w 27"/>
                <a:gd name="T13" fmla="*/ 0 h 62"/>
                <a:gd name="T14" fmla="*/ 14 w 27"/>
                <a:gd name="T15" fmla="*/ 1 h 62"/>
                <a:gd name="T16" fmla="*/ 3 w 27"/>
                <a:gd name="T1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62">
                  <a:moveTo>
                    <a:pt x="3" y="0"/>
                  </a:moveTo>
                  <a:cubicBezTo>
                    <a:pt x="0" y="49"/>
                    <a:pt x="0" y="49"/>
                    <a:pt x="0" y="49"/>
                  </a:cubicBezTo>
                  <a:cubicBezTo>
                    <a:pt x="0" y="54"/>
                    <a:pt x="0" y="54"/>
                    <a:pt x="0" y="54"/>
                  </a:cubicBezTo>
                  <a:cubicBezTo>
                    <a:pt x="6" y="57"/>
                    <a:pt x="13" y="60"/>
                    <a:pt x="20" y="62"/>
                  </a:cubicBezTo>
                  <a:cubicBezTo>
                    <a:pt x="27" y="62"/>
                    <a:pt x="27" y="62"/>
                    <a:pt x="27" y="62"/>
                  </a:cubicBezTo>
                  <a:cubicBezTo>
                    <a:pt x="26" y="41"/>
                    <a:pt x="26" y="41"/>
                    <a:pt x="26" y="41"/>
                  </a:cubicBezTo>
                  <a:cubicBezTo>
                    <a:pt x="24" y="0"/>
                    <a:pt x="24" y="0"/>
                    <a:pt x="24" y="0"/>
                  </a:cubicBezTo>
                  <a:cubicBezTo>
                    <a:pt x="21" y="0"/>
                    <a:pt x="17" y="1"/>
                    <a:pt x="14" y="1"/>
                  </a:cubicBezTo>
                  <a:cubicBezTo>
                    <a:pt x="10" y="1"/>
                    <a:pt x="6" y="0"/>
                    <a:pt x="3"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24"/>
            <p:cNvSpPr>
              <a:spLocks noEditPoints="1"/>
            </p:cNvSpPr>
            <p:nvPr userDrawn="1"/>
          </p:nvSpPr>
          <p:spPr bwMode="gray">
            <a:xfrm>
              <a:off x="9601200" y="3679825"/>
              <a:ext cx="506412" cy="525462"/>
            </a:xfrm>
            <a:custGeom>
              <a:avLst/>
              <a:gdLst>
                <a:gd name="T0" fmla="*/ 39 w 151"/>
                <a:gd name="T1" fmla="*/ 55 h 167"/>
                <a:gd name="T2" fmla="*/ 4 w 151"/>
                <a:gd name="T3" fmla="*/ 67 h 167"/>
                <a:gd name="T4" fmla="*/ 0 w 151"/>
                <a:gd name="T5" fmla="*/ 92 h 167"/>
                <a:gd name="T6" fmla="*/ 65 w 151"/>
                <a:gd name="T7" fmla="*/ 167 h 167"/>
                <a:gd name="T8" fmla="*/ 66 w 151"/>
                <a:gd name="T9" fmla="*/ 148 h 167"/>
                <a:gd name="T10" fmla="*/ 22 w 151"/>
                <a:gd name="T11" fmla="*/ 99 h 167"/>
                <a:gd name="T12" fmla="*/ 66 w 151"/>
                <a:gd name="T13" fmla="*/ 136 h 167"/>
                <a:gd name="T14" fmla="*/ 68 w 151"/>
                <a:gd name="T15" fmla="*/ 89 h 167"/>
                <a:gd name="T16" fmla="*/ 39 w 151"/>
                <a:gd name="T17" fmla="*/ 55 h 167"/>
                <a:gd name="T18" fmla="*/ 66 w 151"/>
                <a:gd name="T19" fmla="*/ 41 h 167"/>
                <a:gd name="T20" fmla="*/ 40 w 151"/>
                <a:gd name="T21" fmla="*/ 54 h 167"/>
                <a:gd name="T22" fmla="*/ 69 w 151"/>
                <a:gd name="T23" fmla="*/ 77 h 167"/>
                <a:gd name="T24" fmla="*/ 70 w 151"/>
                <a:gd name="T25" fmla="*/ 46 h 167"/>
                <a:gd name="T26" fmla="*/ 66 w 151"/>
                <a:gd name="T27" fmla="*/ 41 h 167"/>
                <a:gd name="T28" fmla="*/ 121 w 151"/>
                <a:gd name="T29" fmla="*/ 0 h 167"/>
                <a:gd name="T30" fmla="*/ 80 w 151"/>
                <a:gd name="T31" fmla="*/ 33 h 167"/>
                <a:gd name="T32" fmla="*/ 82 w 151"/>
                <a:gd name="T33" fmla="*/ 64 h 167"/>
                <a:gd name="T34" fmla="*/ 121 w 151"/>
                <a:gd name="T35" fmla="*/ 33 h 167"/>
                <a:gd name="T36" fmla="*/ 82 w 151"/>
                <a:gd name="T37" fmla="*/ 78 h 167"/>
                <a:gd name="T38" fmla="*/ 84 w 151"/>
                <a:gd name="T39" fmla="*/ 120 h 167"/>
                <a:gd name="T40" fmla="*/ 133 w 151"/>
                <a:gd name="T41" fmla="*/ 80 h 167"/>
                <a:gd name="T42" fmla="*/ 85 w 151"/>
                <a:gd name="T43" fmla="*/ 134 h 167"/>
                <a:gd name="T44" fmla="*/ 86 w 151"/>
                <a:gd name="T45" fmla="*/ 167 h 167"/>
                <a:gd name="T46" fmla="*/ 151 w 151"/>
                <a:gd name="T47" fmla="*/ 92 h 167"/>
                <a:gd name="T48" fmla="*/ 121 w 151"/>
                <a:gd name="T4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1" h="167">
                  <a:moveTo>
                    <a:pt x="39" y="55"/>
                  </a:moveTo>
                  <a:cubicBezTo>
                    <a:pt x="27" y="60"/>
                    <a:pt x="16" y="64"/>
                    <a:pt x="4" y="67"/>
                  </a:cubicBezTo>
                  <a:cubicBezTo>
                    <a:pt x="2" y="76"/>
                    <a:pt x="0" y="85"/>
                    <a:pt x="0" y="92"/>
                  </a:cubicBezTo>
                  <a:cubicBezTo>
                    <a:pt x="0" y="130"/>
                    <a:pt x="28" y="161"/>
                    <a:pt x="65" y="167"/>
                  </a:cubicBezTo>
                  <a:cubicBezTo>
                    <a:pt x="66" y="148"/>
                    <a:pt x="66" y="148"/>
                    <a:pt x="66" y="148"/>
                  </a:cubicBezTo>
                  <a:cubicBezTo>
                    <a:pt x="22" y="99"/>
                    <a:pt x="22" y="99"/>
                    <a:pt x="22" y="99"/>
                  </a:cubicBezTo>
                  <a:cubicBezTo>
                    <a:pt x="66" y="136"/>
                    <a:pt x="66" y="136"/>
                    <a:pt x="66" y="136"/>
                  </a:cubicBezTo>
                  <a:cubicBezTo>
                    <a:pt x="68" y="89"/>
                    <a:pt x="68" y="89"/>
                    <a:pt x="68" y="89"/>
                  </a:cubicBezTo>
                  <a:cubicBezTo>
                    <a:pt x="39" y="55"/>
                    <a:pt x="39" y="55"/>
                    <a:pt x="39" y="55"/>
                  </a:cubicBezTo>
                  <a:moveTo>
                    <a:pt x="66" y="41"/>
                  </a:moveTo>
                  <a:cubicBezTo>
                    <a:pt x="58" y="46"/>
                    <a:pt x="49" y="50"/>
                    <a:pt x="40" y="54"/>
                  </a:cubicBezTo>
                  <a:cubicBezTo>
                    <a:pt x="69" y="77"/>
                    <a:pt x="69" y="77"/>
                    <a:pt x="69" y="77"/>
                  </a:cubicBezTo>
                  <a:cubicBezTo>
                    <a:pt x="70" y="46"/>
                    <a:pt x="70" y="46"/>
                    <a:pt x="70" y="46"/>
                  </a:cubicBezTo>
                  <a:cubicBezTo>
                    <a:pt x="66" y="41"/>
                    <a:pt x="66" y="41"/>
                    <a:pt x="66" y="41"/>
                  </a:cubicBezTo>
                  <a:moveTo>
                    <a:pt x="121" y="0"/>
                  </a:moveTo>
                  <a:cubicBezTo>
                    <a:pt x="108" y="12"/>
                    <a:pt x="95" y="23"/>
                    <a:pt x="80" y="33"/>
                  </a:cubicBezTo>
                  <a:cubicBezTo>
                    <a:pt x="82" y="64"/>
                    <a:pt x="82" y="64"/>
                    <a:pt x="82" y="64"/>
                  </a:cubicBezTo>
                  <a:cubicBezTo>
                    <a:pt x="121" y="33"/>
                    <a:pt x="121" y="33"/>
                    <a:pt x="121" y="33"/>
                  </a:cubicBezTo>
                  <a:cubicBezTo>
                    <a:pt x="82" y="78"/>
                    <a:pt x="82" y="78"/>
                    <a:pt x="82" y="78"/>
                  </a:cubicBezTo>
                  <a:cubicBezTo>
                    <a:pt x="84" y="120"/>
                    <a:pt x="84" y="120"/>
                    <a:pt x="84" y="120"/>
                  </a:cubicBezTo>
                  <a:cubicBezTo>
                    <a:pt x="133" y="80"/>
                    <a:pt x="133" y="80"/>
                    <a:pt x="133" y="80"/>
                  </a:cubicBezTo>
                  <a:cubicBezTo>
                    <a:pt x="85" y="134"/>
                    <a:pt x="85" y="134"/>
                    <a:pt x="85" y="134"/>
                  </a:cubicBezTo>
                  <a:cubicBezTo>
                    <a:pt x="86" y="167"/>
                    <a:pt x="86" y="167"/>
                    <a:pt x="86" y="167"/>
                  </a:cubicBezTo>
                  <a:cubicBezTo>
                    <a:pt x="123" y="162"/>
                    <a:pt x="151" y="130"/>
                    <a:pt x="151" y="92"/>
                  </a:cubicBezTo>
                  <a:cubicBezTo>
                    <a:pt x="151" y="67"/>
                    <a:pt x="137" y="32"/>
                    <a:pt x="121" y="0"/>
                  </a:cubicBezTo>
                </a:path>
              </a:pathLst>
            </a:custGeom>
            <a:solidFill>
              <a:srgbClr val="56B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25"/>
            <p:cNvSpPr>
              <a:spLocks/>
            </p:cNvSpPr>
            <p:nvPr userDrawn="1"/>
          </p:nvSpPr>
          <p:spPr bwMode="gray">
            <a:xfrm>
              <a:off x="9615488" y="3435350"/>
              <a:ext cx="392112" cy="455612"/>
            </a:xfrm>
            <a:custGeom>
              <a:avLst/>
              <a:gdLst>
                <a:gd name="T0" fmla="*/ 72 w 117"/>
                <a:gd name="T1" fmla="*/ 0 h 145"/>
                <a:gd name="T2" fmla="*/ 0 w 117"/>
                <a:gd name="T3" fmla="*/ 145 h 145"/>
                <a:gd name="T4" fmla="*/ 35 w 117"/>
                <a:gd name="T5" fmla="*/ 133 h 145"/>
                <a:gd name="T6" fmla="*/ 30 w 117"/>
                <a:gd name="T7" fmla="*/ 127 h 145"/>
                <a:gd name="T8" fmla="*/ 36 w 117"/>
                <a:gd name="T9" fmla="*/ 132 h 145"/>
                <a:gd name="T10" fmla="*/ 62 w 117"/>
                <a:gd name="T11" fmla="*/ 119 h 145"/>
                <a:gd name="T12" fmla="*/ 43 w 117"/>
                <a:gd name="T13" fmla="*/ 95 h 145"/>
                <a:gd name="T14" fmla="*/ 67 w 117"/>
                <a:gd name="T15" fmla="*/ 112 h 145"/>
                <a:gd name="T16" fmla="*/ 72 w 117"/>
                <a:gd name="T17" fmla="*/ 16 h 145"/>
                <a:gd name="T18" fmla="*/ 75 w 117"/>
                <a:gd name="T19" fmla="*/ 87 h 145"/>
                <a:gd name="T20" fmla="*/ 93 w 117"/>
                <a:gd name="T21" fmla="*/ 77 h 145"/>
                <a:gd name="T22" fmla="*/ 76 w 117"/>
                <a:gd name="T23" fmla="*/ 101 h 145"/>
                <a:gd name="T24" fmla="*/ 76 w 117"/>
                <a:gd name="T25" fmla="*/ 111 h 145"/>
                <a:gd name="T26" fmla="*/ 117 w 117"/>
                <a:gd name="T27" fmla="*/ 78 h 145"/>
                <a:gd name="T28" fmla="*/ 72 w 117"/>
                <a:gd name="T2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145">
                  <a:moveTo>
                    <a:pt x="72" y="0"/>
                  </a:moveTo>
                  <a:cubicBezTo>
                    <a:pt x="72" y="0"/>
                    <a:pt x="15" y="84"/>
                    <a:pt x="0" y="145"/>
                  </a:cubicBezTo>
                  <a:cubicBezTo>
                    <a:pt x="12" y="142"/>
                    <a:pt x="23" y="138"/>
                    <a:pt x="35" y="133"/>
                  </a:cubicBezTo>
                  <a:cubicBezTo>
                    <a:pt x="30" y="127"/>
                    <a:pt x="30" y="127"/>
                    <a:pt x="30" y="127"/>
                  </a:cubicBezTo>
                  <a:cubicBezTo>
                    <a:pt x="36" y="132"/>
                    <a:pt x="36" y="132"/>
                    <a:pt x="36" y="132"/>
                  </a:cubicBezTo>
                  <a:cubicBezTo>
                    <a:pt x="45" y="128"/>
                    <a:pt x="54" y="124"/>
                    <a:pt x="62" y="119"/>
                  </a:cubicBezTo>
                  <a:cubicBezTo>
                    <a:pt x="43" y="95"/>
                    <a:pt x="43" y="95"/>
                    <a:pt x="43" y="95"/>
                  </a:cubicBezTo>
                  <a:cubicBezTo>
                    <a:pt x="67" y="112"/>
                    <a:pt x="67" y="112"/>
                    <a:pt x="67" y="112"/>
                  </a:cubicBezTo>
                  <a:cubicBezTo>
                    <a:pt x="72" y="16"/>
                    <a:pt x="72" y="16"/>
                    <a:pt x="72" y="16"/>
                  </a:cubicBezTo>
                  <a:cubicBezTo>
                    <a:pt x="75" y="87"/>
                    <a:pt x="75" y="87"/>
                    <a:pt x="75" y="87"/>
                  </a:cubicBezTo>
                  <a:cubicBezTo>
                    <a:pt x="93" y="77"/>
                    <a:pt x="93" y="77"/>
                    <a:pt x="93" y="77"/>
                  </a:cubicBezTo>
                  <a:cubicBezTo>
                    <a:pt x="76" y="101"/>
                    <a:pt x="76" y="101"/>
                    <a:pt x="76" y="101"/>
                  </a:cubicBezTo>
                  <a:cubicBezTo>
                    <a:pt x="76" y="111"/>
                    <a:pt x="76" y="111"/>
                    <a:pt x="76" y="111"/>
                  </a:cubicBezTo>
                  <a:cubicBezTo>
                    <a:pt x="91" y="101"/>
                    <a:pt x="104" y="90"/>
                    <a:pt x="117" y="78"/>
                  </a:cubicBezTo>
                  <a:cubicBezTo>
                    <a:pt x="96" y="36"/>
                    <a:pt x="72" y="0"/>
                    <a:pt x="72" y="0"/>
                  </a:cubicBezTo>
                </a:path>
              </a:pathLst>
            </a:custGeom>
            <a:solidFill>
              <a:srgbClr val="56B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26"/>
            <p:cNvSpPr>
              <a:spLocks/>
            </p:cNvSpPr>
            <p:nvPr userDrawn="1"/>
          </p:nvSpPr>
          <p:spPr bwMode="gray">
            <a:xfrm>
              <a:off x="9820275" y="3784600"/>
              <a:ext cx="69850" cy="423862"/>
            </a:xfrm>
            <a:custGeom>
              <a:avLst/>
              <a:gdLst>
                <a:gd name="T0" fmla="*/ 15 w 21"/>
                <a:gd name="T1" fmla="*/ 0 h 135"/>
                <a:gd name="T2" fmla="*/ 9 w 21"/>
                <a:gd name="T3" fmla="*/ 3 h 135"/>
                <a:gd name="T4" fmla="*/ 14 w 21"/>
                <a:gd name="T5" fmla="*/ 7 h 135"/>
                <a:gd name="T6" fmla="*/ 11 w 21"/>
                <a:gd name="T7" fmla="*/ 19 h 135"/>
                <a:gd name="T8" fmla="*/ 5 w 21"/>
                <a:gd name="T9" fmla="*/ 13 h 135"/>
                <a:gd name="T10" fmla="*/ 4 w 21"/>
                <a:gd name="T11" fmla="*/ 44 h 135"/>
                <a:gd name="T12" fmla="*/ 12 w 21"/>
                <a:gd name="T13" fmla="*/ 50 h 135"/>
                <a:gd name="T14" fmla="*/ 11 w 21"/>
                <a:gd name="T15" fmla="*/ 65 h 135"/>
                <a:gd name="T16" fmla="*/ 3 w 21"/>
                <a:gd name="T17" fmla="*/ 56 h 135"/>
                <a:gd name="T18" fmla="*/ 1 w 21"/>
                <a:gd name="T19" fmla="*/ 103 h 135"/>
                <a:gd name="T20" fmla="*/ 11 w 21"/>
                <a:gd name="T21" fmla="*/ 111 h 135"/>
                <a:gd name="T22" fmla="*/ 11 w 21"/>
                <a:gd name="T23" fmla="*/ 127 h 135"/>
                <a:gd name="T24" fmla="*/ 1 w 21"/>
                <a:gd name="T25" fmla="*/ 115 h 135"/>
                <a:gd name="T26" fmla="*/ 0 w 21"/>
                <a:gd name="T27" fmla="*/ 134 h 135"/>
                <a:gd name="T28" fmla="*/ 11 w 21"/>
                <a:gd name="T29" fmla="*/ 135 h 135"/>
                <a:gd name="T30" fmla="*/ 21 w 21"/>
                <a:gd name="T31" fmla="*/ 134 h 135"/>
                <a:gd name="T32" fmla="*/ 20 w 21"/>
                <a:gd name="T33" fmla="*/ 101 h 135"/>
                <a:gd name="T34" fmla="*/ 14 w 21"/>
                <a:gd name="T35" fmla="*/ 107 h 135"/>
                <a:gd name="T36" fmla="*/ 14 w 21"/>
                <a:gd name="T37" fmla="*/ 91 h 135"/>
                <a:gd name="T38" fmla="*/ 19 w 21"/>
                <a:gd name="T39" fmla="*/ 87 h 135"/>
                <a:gd name="T40" fmla="*/ 17 w 21"/>
                <a:gd name="T41" fmla="*/ 45 h 135"/>
                <a:gd name="T42" fmla="*/ 14 w 21"/>
                <a:gd name="T43" fmla="*/ 49 h 135"/>
                <a:gd name="T44" fmla="*/ 13 w 21"/>
                <a:gd name="T45" fmla="*/ 34 h 135"/>
                <a:gd name="T46" fmla="*/ 17 w 21"/>
                <a:gd name="T47" fmla="*/ 31 h 135"/>
                <a:gd name="T48" fmla="*/ 15 w 21"/>
                <a:gd name="T4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 h="135">
                  <a:moveTo>
                    <a:pt x="15" y="0"/>
                  </a:moveTo>
                  <a:cubicBezTo>
                    <a:pt x="13" y="1"/>
                    <a:pt x="11" y="2"/>
                    <a:pt x="9" y="3"/>
                  </a:cubicBezTo>
                  <a:cubicBezTo>
                    <a:pt x="14" y="7"/>
                    <a:pt x="14" y="7"/>
                    <a:pt x="14" y="7"/>
                  </a:cubicBezTo>
                  <a:cubicBezTo>
                    <a:pt x="11" y="19"/>
                    <a:pt x="11" y="19"/>
                    <a:pt x="11" y="19"/>
                  </a:cubicBezTo>
                  <a:cubicBezTo>
                    <a:pt x="5" y="13"/>
                    <a:pt x="5" y="13"/>
                    <a:pt x="5" y="13"/>
                  </a:cubicBezTo>
                  <a:cubicBezTo>
                    <a:pt x="4" y="44"/>
                    <a:pt x="4" y="44"/>
                    <a:pt x="4" y="44"/>
                  </a:cubicBezTo>
                  <a:cubicBezTo>
                    <a:pt x="12" y="50"/>
                    <a:pt x="12" y="50"/>
                    <a:pt x="12" y="50"/>
                  </a:cubicBezTo>
                  <a:cubicBezTo>
                    <a:pt x="11" y="65"/>
                    <a:pt x="11" y="65"/>
                    <a:pt x="11" y="65"/>
                  </a:cubicBezTo>
                  <a:cubicBezTo>
                    <a:pt x="3" y="56"/>
                    <a:pt x="3" y="56"/>
                    <a:pt x="3" y="56"/>
                  </a:cubicBezTo>
                  <a:cubicBezTo>
                    <a:pt x="1" y="103"/>
                    <a:pt x="1" y="103"/>
                    <a:pt x="1" y="103"/>
                  </a:cubicBezTo>
                  <a:cubicBezTo>
                    <a:pt x="11" y="111"/>
                    <a:pt x="11" y="111"/>
                    <a:pt x="11" y="111"/>
                  </a:cubicBezTo>
                  <a:cubicBezTo>
                    <a:pt x="11" y="127"/>
                    <a:pt x="11" y="127"/>
                    <a:pt x="11" y="127"/>
                  </a:cubicBezTo>
                  <a:cubicBezTo>
                    <a:pt x="1" y="115"/>
                    <a:pt x="1" y="115"/>
                    <a:pt x="1" y="115"/>
                  </a:cubicBezTo>
                  <a:cubicBezTo>
                    <a:pt x="0" y="134"/>
                    <a:pt x="0" y="134"/>
                    <a:pt x="0" y="134"/>
                  </a:cubicBezTo>
                  <a:cubicBezTo>
                    <a:pt x="3" y="134"/>
                    <a:pt x="7" y="135"/>
                    <a:pt x="11" y="135"/>
                  </a:cubicBezTo>
                  <a:cubicBezTo>
                    <a:pt x="14" y="135"/>
                    <a:pt x="18" y="134"/>
                    <a:pt x="21" y="134"/>
                  </a:cubicBezTo>
                  <a:cubicBezTo>
                    <a:pt x="20" y="101"/>
                    <a:pt x="20" y="101"/>
                    <a:pt x="20" y="101"/>
                  </a:cubicBezTo>
                  <a:cubicBezTo>
                    <a:pt x="14" y="107"/>
                    <a:pt x="14" y="107"/>
                    <a:pt x="14" y="107"/>
                  </a:cubicBezTo>
                  <a:cubicBezTo>
                    <a:pt x="14" y="91"/>
                    <a:pt x="14" y="91"/>
                    <a:pt x="14" y="91"/>
                  </a:cubicBezTo>
                  <a:cubicBezTo>
                    <a:pt x="19" y="87"/>
                    <a:pt x="19" y="87"/>
                    <a:pt x="19" y="87"/>
                  </a:cubicBezTo>
                  <a:cubicBezTo>
                    <a:pt x="17" y="45"/>
                    <a:pt x="17" y="45"/>
                    <a:pt x="17" y="45"/>
                  </a:cubicBezTo>
                  <a:cubicBezTo>
                    <a:pt x="14" y="49"/>
                    <a:pt x="14" y="49"/>
                    <a:pt x="14" y="49"/>
                  </a:cubicBezTo>
                  <a:cubicBezTo>
                    <a:pt x="13" y="34"/>
                    <a:pt x="13" y="34"/>
                    <a:pt x="13" y="34"/>
                  </a:cubicBezTo>
                  <a:cubicBezTo>
                    <a:pt x="17" y="31"/>
                    <a:pt x="17" y="31"/>
                    <a:pt x="17" y="31"/>
                  </a:cubicBezTo>
                  <a:cubicBezTo>
                    <a:pt x="15" y="0"/>
                    <a:pt x="15" y="0"/>
                    <a:pt x="15"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27"/>
            <p:cNvSpPr>
              <a:spLocks/>
            </p:cNvSpPr>
            <p:nvPr userDrawn="1"/>
          </p:nvSpPr>
          <p:spPr bwMode="gray">
            <a:xfrm>
              <a:off x="9839325" y="3484563"/>
              <a:ext cx="30162" cy="309562"/>
            </a:xfrm>
            <a:custGeom>
              <a:avLst/>
              <a:gdLst>
                <a:gd name="T0" fmla="*/ 5 w 9"/>
                <a:gd name="T1" fmla="*/ 0 h 98"/>
                <a:gd name="T2" fmla="*/ 0 w 9"/>
                <a:gd name="T3" fmla="*/ 96 h 98"/>
                <a:gd name="T4" fmla="*/ 3 w 9"/>
                <a:gd name="T5" fmla="*/ 98 h 98"/>
                <a:gd name="T6" fmla="*/ 9 w 9"/>
                <a:gd name="T7" fmla="*/ 95 h 98"/>
                <a:gd name="T8" fmla="*/ 9 w 9"/>
                <a:gd name="T9" fmla="*/ 85 h 98"/>
                <a:gd name="T10" fmla="*/ 8 w 9"/>
                <a:gd name="T11" fmla="*/ 85 h 98"/>
                <a:gd name="T12" fmla="*/ 3 w 9"/>
                <a:gd name="T13" fmla="*/ 74 h 98"/>
                <a:gd name="T14" fmla="*/ 8 w 9"/>
                <a:gd name="T15" fmla="*/ 71 h 98"/>
                <a:gd name="T16" fmla="*/ 5 w 9"/>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8">
                  <a:moveTo>
                    <a:pt x="5" y="0"/>
                  </a:moveTo>
                  <a:cubicBezTo>
                    <a:pt x="0" y="96"/>
                    <a:pt x="0" y="96"/>
                    <a:pt x="0" y="96"/>
                  </a:cubicBezTo>
                  <a:cubicBezTo>
                    <a:pt x="3" y="98"/>
                    <a:pt x="3" y="98"/>
                    <a:pt x="3" y="98"/>
                  </a:cubicBezTo>
                  <a:cubicBezTo>
                    <a:pt x="5" y="97"/>
                    <a:pt x="7" y="96"/>
                    <a:pt x="9" y="95"/>
                  </a:cubicBezTo>
                  <a:cubicBezTo>
                    <a:pt x="9" y="85"/>
                    <a:pt x="9" y="85"/>
                    <a:pt x="9" y="85"/>
                  </a:cubicBezTo>
                  <a:cubicBezTo>
                    <a:pt x="8" y="85"/>
                    <a:pt x="8" y="85"/>
                    <a:pt x="8" y="85"/>
                  </a:cubicBezTo>
                  <a:cubicBezTo>
                    <a:pt x="3" y="74"/>
                    <a:pt x="3" y="74"/>
                    <a:pt x="3" y="74"/>
                  </a:cubicBezTo>
                  <a:cubicBezTo>
                    <a:pt x="8" y="71"/>
                    <a:pt x="8" y="71"/>
                    <a:pt x="8" y="71"/>
                  </a:cubicBezTo>
                  <a:cubicBezTo>
                    <a:pt x="5" y="0"/>
                    <a:pt x="5" y="0"/>
                    <a:pt x="5"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28"/>
            <p:cNvSpPr>
              <a:spLocks/>
            </p:cNvSpPr>
            <p:nvPr userDrawn="1"/>
          </p:nvSpPr>
          <p:spPr bwMode="gray">
            <a:xfrm>
              <a:off x="9675813" y="3992563"/>
              <a:ext cx="180975" cy="190500"/>
            </a:xfrm>
            <a:custGeom>
              <a:avLst/>
              <a:gdLst>
                <a:gd name="T0" fmla="*/ 0 w 114"/>
                <a:gd name="T1" fmla="*/ 0 h 120"/>
                <a:gd name="T2" fmla="*/ 93 w 114"/>
                <a:gd name="T3" fmla="*/ 97 h 120"/>
                <a:gd name="T4" fmla="*/ 114 w 114"/>
                <a:gd name="T5" fmla="*/ 120 h 120"/>
                <a:gd name="T6" fmla="*/ 114 w 114"/>
                <a:gd name="T7" fmla="*/ 89 h 120"/>
                <a:gd name="T8" fmla="*/ 93 w 114"/>
                <a:gd name="T9" fmla="*/ 73 h 120"/>
                <a:gd name="T10" fmla="*/ 0 w 114"/>
                <a:gd name="T11" fmla="*/ 0 h 120"/>
              </a:gdLst>
              <a:ahLst/>
              <a:cxnLst>
                <a:cxn ang="0">
                  <a:pos x="T0" y="T1"/>
                </a:cxn>
                <a:cxn ang="0">
                  <a:pos x="T2" y="T3"/>
                </a:cxn>
                <a:cxn ang="0">
                  <a:pos x="T4" y="T5"/>
                </a:cxn>
                <a:cxn ang="0">
                  <a:pos x="T6" y="T7"/>
                </a:cxn>
                <a:cxn ang="0">
                  <a:pos x="T8" y="T9"/>
                </a:cxn>
                <a:cxn ang="0">
                  <a:pos x="T10" y="T11"/>
                </a:cxn>
              </a:cxnLst>
              <a:rect l="0" t="0" r="r" b="b"/>
              <a:pathLst>
                <a:path w="114" h="120">
                  <a:moveTo>
                    <a:pt x="0" y="0"/>
                  </a:moveTo>
                  <a:lnTo>
                    <a:pt x="93" y="97"/>
                  </a:lnTo>
                  <a:lnTo>
                    <a:pt x="114" y="120"/>
                  </a:lnTo>
                  <a:lnTo>
                    <a:pt x="114" y="89"/>
                  </a:lnTo>
                  <a:lnTo>
                    <a:pt x="93" y="73"/>
                  </a:lnTo>
                  <a:lnTo>
                    <a:pt x="0"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29"/>
            <p:cNvSpPr>
              <a:spLocks/>
            </p:cNvSpPr>
            <p:nvPr userDrawn="1"/>
          </p:nvSpPr>
          <p:spPr bwMode="gray">
            <a:xfrm>
              <a:off x="9675813" y="3992563"/>
              <a:ext cx="180975" cy="190500"/>
            </a:xfrm>
            <a:custGeom>
              <a:avLst/>
              <a:gdLst>
                <a:gd name="T0" fmla="*/ 0 w 114"/>
                <a:gd name="T1" fmla="*/ 0 h 120"/>
                <a:gd name="T2" fmla="*/ 93 w 114"/>
                <a:gd name="T3" fmla="*/ 97 h 120"/>
                <a:gd name="T4" fmla="*/ 114 w 114"/>
                <a:gd name="T5" fmla="*/ 120 h 120"/>
                <a:gd name="T6" fmla="*/ 114 w 114"/>
                <a:gd name="T7" fmla="*/ 89 h 120"/>
                <a:gd name="T8" fmla="*/ 93 w 114"/>
                <a:gd name="T9" fmla="*/ 73 h 120"/>
                <a:gd name="T10" fmla="*/ 0 w 114"/>
                <a:gd name="T11" fmla="*/ 0 h 120"/>
              </a:gdLst>
              <a:ahLst/>
              <a:cxnLst>
                <a:cxn ang="0">
                  <a:pos x="T0" y="T1"/>
                </a:cxn>
                <a:cxn ang="0">
                  <a:pos x="T2" y="T3"/>
                </a:cxn>
                <a:cxn ang="0">
                  <a:pos x="T4" y="T5"/>
                </a:cxn>
                <a:cxn ang="0">
                  <a:pos x="T6" y="T7"/>
                </a:cxn>
                <a:cxn ang="0">
                  <a:pos x="T8" y="T9"/>
                </a:cxn>
                <a:cxn ang="0">
                  <a:pos x="T10" y="T11"/>
                </a:cxn>
              </a:cxnLst>
              <a:rect l="0" t="0" r="r" b="b"/>
              <a:pathLst>
                <a:path w="114" h="120">
                  <a:moveTo>
                    <a:pt x="0" y="0"/>
                  </a:moveTo>
                  <a:lnTo>
                    <a:pt x="93" y="97"/>
                  </a:lnTo>
                  <a:lnTo>
                    <a:pt x="114" y="120"/>
                  </a:lnTo>
                  <a:lnTo>
                    <a:pt x="114" y="89"/>
                  </a:lnTo>
                  <a:lnTo>
                    <a:pt x="93" y="7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30"/>
            <p:cNvSpPr>
              <a:spLocks/>
            </p:cNvSpPr>
            <p:nvPr userDrawn="1"/>
          </p:nvSpPr>
          <p:spPr bwMode="gray">
            <a:xfrm>
              <a:off x="9732963" y="3849688"/>
              <a:ext cx="127000" cy="139700"/>
            </a:xfrm>
            <a:custGeom>
              <a:avLst/>
              <a:gdLst>
                <a:gd name="T0" fmla="*/ 1 w 38"/>
                <a:gd name="T1" fmla="*/ 0 h 44"/>
                <a:gd name="T2" fmla="*/ 0 w 38"/>
                <a:gd name="T3" fmla="*/ 1 h 44"/>
                <a:gd name="T4" fmla="*/ 29 w 38"/>
                <a:gd name="T5" fmla="*/ 35 h 44"/>
                <a:gd name="T6" fmla="*/ 37 w 38"/>
                <a:gd name="T7" fmla="*/ 44 h 44"/>
                <a:gd name="T8" fmla="*/ 38 w 38"/>
                <a:gd name="T9" fmla="*/ 29 h 44"/>
                <a:gd name="T10" fmla="*/ 30 w 38"/>
                <a:gd name="T11" fmla="*/ 23 h 44"/>
                <a:gd name="T12" fmla="*/ 1 w 38"/>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38" h="44">
                  <a:moveTo>
                    <a:pt x="1" y="0"/>
                  </a:moveTo>
                  <a:cubicBezTo>
                    <a:pt x="1" y="0"/>
                    <a:pt x="0" y="1"/>
                    <a:pt x="0" y="1"/>
                  </a:cubicBezTo>
                  <a:cubicBezTo>
                    <a:pt x="29" y="35"/>
                    <a:pt x="29" y="35"/>
                    <a:pt x="29" y="35"/>
                  </a:cubicBezTo>
                  <a:cubicBezTo>
                    <a:pt x="37" y="44"/>
                    <a:pt x="37" y="44"/>
                    <a:pt x="37" y="44"/>
                  </a:cubicBezTo>
                  <a:cubicBezTo>
                    <a:pt x="38" y="29"/>
                    <a:pt x="38" y="29"/>
                    <a:pt x="38" y="29"/>
                  </a:cubicBezTo>
                  <a:cubicBezTo>
                    <a:pt x="30" y="23"/>
                    <a:pt x="30" y="23"/>
                    <a:pt x="30" y="23"/>
                  </a:cubicBezTo>
                  <a:cubicBezTo>
                    <a:pt x="1" y="0"/>
                    <a:pt x="1" y="0"/>
                    <a:pt x="1"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31"/>
            <p:cNvSpPr>
              <a:spLocks/>
            </p:cNvSpPr>
            <p:nvPr userDrawn="1"/>
          </p:nvSpPr>
          <p:spPr bwMode="gray">
            <a:xfrm>
              <a:off x="9715500" y="3833813"/>
              <a:ext cx="20637" cy="19050"/>
            </a:xfrm>
            <a:custGeom>
              <a:avLst/>
              <a:gdLst>
                <a:gd name="T0" fmla="*/ 0 w 6"/>
                <a:gd name="T1" fmla="*/ 0 h 6"/>
                <a:gd name="T2" fmla="*/ 5 w 6"/>
                <a:gd name="T3" fmla="*/ 6 h 6"/>
                <a:gd name="T4" fmla="*/ 6 w 6"/>
                <a:gd name="T5" fmla="*/ 5 h 6"/>
                <a:gd name="T6" fmla="*/ 0 w 6"/>
                <a:gd name="T7" fmla="*/ 0 h 6"/>
              </a:gdLst>
              <a:ahLst/>
              <a:cxnLst>
                <a:cxn ang="0">
                  <a:pos x="T0" y="T1"/>
                </a:cxn>
                <a:cxn ang="0">
                  <a:pos x="T2" y="T3"/>
                </a:cxn>
                <a:cxn ang="0">
                  <a:pos x="T4" y="T5"/>
                </a:cxn>
                <a:cxn ang="0">
                  <a:pos x="T6" y="T7"/>
                </a:cxn>
              </a:cxnLst>
              <a:rect l="0" t="0" r="r" b="b"/>
              <a:pathLst>
                <a:path w="6" h="6">
                  <a:moveTo>
                    <a:pt x="0" y="0"/>
                  </a:moveTo>
                  <a:cubicBezTo>
                    <a:pt x="5" y="6"/>
                    <a:pt x="5" y="6"/>
                    <a:pt x="5" y="6"/>
                  </a:cubicBezTo>
                  <a:cubicBezTo>
                    <a:pt x="5" y="6"/>
                    <a:pt x="6" y="5"/>
                    <a:pt x="6" y="5"/>
                  </a:cubicBezTo>
                  <a:cubicBezTo>
                    <a:pt x="0" y="0"/>
                    <a:pt x="0" y="0"/>
                    <a:pt x="0"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32"/>
            <p:cNvSpPr>
              <a:spLocks/>
            </p:cNvSpPr>
            <p:nvPr userDrawn="1"/>
          </p:nvSpPr>
          <p:spPr bwMode="gray">
            <a:xfrm>
              <a:off x="9823450" y="3794125"/>
              <a:ext cx="42862" cy="49212"/>
            </a:xfrm>
            <a:custGeom>
              <a:avLst/>
              <a:gdLst>
                <a:gd name="T0" fmla="*/ 8 w 13"/>
                <a:gd name="T1" fmla="*/ 0 h 16"/>
                <a:gd name="T2" fmla="*/ 0 w 13"/>
                <a:gd name="T3" fmla="*/ 5 h 16"/>
                <a:gd name="T4" fmla="*/ 4 w 13"/>
                <a:gd name="T5" fmla="*/ 10 h 16"/>
                <a:gd name="T6" fmla="*/ 10 w 13"/>
                <a:gd name="T7" fmla="*/ 16 h 16"/>
                <a:gd name="T8" fmla="*/ 13 w 13"/>
                <a:gd name="T9" fmla="*/ 4 h 16"/>
                <a:gd name="T10" fmla="*/ 8 w 13"/>
                <a:gd name="T11" fmla="*/ 0 h 16"/>
              </a:gdLst>
              <a:ahLst/>
              <a:cxnLst>
                <a:cxn ang="0">
                  <a:pos x="T0" y="T1"/>
                </a:cxn>
                <a:cxn ang="0">
                  <a:pos x="T2" y="T3"/>
                </a:cxn>
                <a:cxn ang="0">
                  <a:pos x="T4" y="T5"/>
                </a:cxn>
                <a:cxn ang="0">
                  <a:pos x="T6" y="T7"/>
                </a:cxn>
                <a:cxn ang="0">
                  <a:pos x="T8" y="T9"/>
                </a:cxn>
                <a:cxn ang="0">
                  <a:pos x="T10" y="T11"/>
                </a:cxn>
              </a:cxnLst>
              <a:rect l="0" t="0" r="r" b="b"/>
              <a:pathLst>
                <a:path w="13" h="16">
                  <a:moveTo>
                    <a:pt x="8" y="0"/>
                  </a:moveTo>
                  <a:cubicBezTo>
                    <a:pt x="6" y="2"/>
                    <a:pt x="3" y="3"/>
                    <a:pt x="0" y="5"/>
                  </a:cubicBezTo>
                  <a:cubicBezTo>
                    <a:pt x="4" y="10"/>
                    <a:pt x="4" y="10"/>
                    <a:pt x="4" y="10"/>
                  </a:cubicBezTo>
                  <a:cubicBezTo>
                    <a:pt x="10" y="16"/>
                    <a:pt x="10" y="16"/>
                    <a:pt x="10" y="16"/>
                  </a:cubicBezTo>
                  <a:cubicBezTo>
                    <a:pt x="13" y="4"/>
                    <a:pt x="13" y="4"/>
                    <a:pt x="13" y="4"/>
                  </a:cubicBezTo>
                  <a:cubicBezTo>
                    <a:pt x="8" y="0"/>
                    <a:pt x="8" y="0"/>
                    <a:pt x="8"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33"/>
            <p:cNvSpPr>
              <a:spLocks/>
            </p:cNvSpPr>
            <p:nvPr userDrawn="1"/>
          </p:nvSpPr>
          <p:spPr bwMode="gray">
            <a:xfrm>
              <a:off x="9759950" y="3733800"/>
              <a:ext cx="90487" cy="74612"/>
            </a:xfrm>
            <a:custGeom>
              <a:avLst/>
              <a:gdLst>
                <a:gd name="T0" fmla="*/ 0 w 27"/>
                <a:gd name="T1" fmla="*/ 0 h 24"/>
                <a:gd name="T2" fmla="*/ 19 w 27"/>
                <a:gd name="T3" fmla="*/ 24 h 24"/>
                <a:gd name="T4" fmla="*/ 27 w 27"/>
                <a:gd name="T5" fmla="*/ 19 h 24"/>
                <a:gd name="T6" fmla="*/ 24 w 27"/>
                <a:gd name="T7" fmla="*/ 17 h 24"/>
                <a:gd name="T8" fmla="*/ 0 w 27"/>
                <a:gd name="T9" fmla="*/ 0 h 24"/>
              </a:gdLst>
              <a:ahLst/>
              <a:cxnLst>
                <a:cxn ang="0">
                  <a:pos x="T0" y="T1"/>
                </a:cxn>
                <a:cxn ang="0">
                  <a:pos x="T2" y="T3"/>
                </a:cxn>
                <a:cxn ang="0">
                  <a:pos x="T4" y="T5"/>
                </a:cxn>
                <a:cxn ang="0">
                  <a:pos x="T6" y="T7"/>
                </a:cxn>
                <a:cxn ang="0">
                  <a:pos x="T8" y="T9"/>
                </a:cxn>
              </a:cxnLst>
              <a:rect l="0" t="0" r="r" b="b"/>
              <a:pathLst>
                <a:path w="27" h="24">
                  <a:moveTo>
                    <a:pt x="0" y="0"/>
                  </a:moveTo>
                  <a:cubicBezTo>
                    <a:pt x="19" y="24"/>
                    <a:pt x="19" y="24"/>
                    <a:pt x="19" y="24"/>
                  </a:cubicBezTo>
                  <a:cubicBezTo>
                    <a:pt x="22" y="22"/>
                    <a:pt x="25" y="21"/>
                    <a:pt x="27" y="19"/>
                  </a:cubicBezTo>
                  <a:cubicBezTo>
                    <a:pt x="24" y="17"/>
                    <a:pt x="24" y="17"/>
                    <a:pt x="24" y="17"/>
                  </a:cubicBezTo>
                  <a:cubicBezTo>
                    <a:pt x="0" y="0"/>
                    <a:pt x="0" y="0"/>
                    <a:pt x="0"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34"/>
            <p:cNvSpPr>
              <a:spLocks/>
            </p:cNvSpPr>
            <p:nvPr userDrawn="1"/>
          </p:nvSpPr>
          <p:spPr bwMode="gray">
            <a:xfrm>
              <a:off x="9866313" y="3932238"/>
              <a:ext cx="180975" cy="188912"/>
            </a:xfrm>
            <a:custGeom>
              <a:avLst/>
              <a:gdLst>
                <a:gd name="T0" fmla="*/ 114 w 114"/>
                <a:gd name="T1" fmla="*/ 0 h 119"/>
                <a:gd name="T2" fmla="*/ 11 w 114"/>
                <a:gd name="T3" fmla="*/ 79 h 119"/>
                <a:gd name="T4" fmla="*/ 0 w 114"/>
                <a:gd name="T5" fmla="*/ 87 h 119"/>
                <a:gd name="T6" fmla="*/ 0 w 114"/>
                <a:gd name="T7" fmla="*/ 119 h 119"/>
                <a:gd name="T8" fmla="*/ 13 w 114"/>
                <a:gd name="T9" fmla="*/ 107 h 119"/>
                <a:gd name="T10" fmla="*/ 114 w 114"/>
                <a:gd name="T11" fmla="*/ 0 h 119"/>
              </a:gdLst>
              <a:ahLst/>
              <a:cxnLst>
                <a:cxn ang="0">
                  <a:pos x="T0" y="T1"/>
                </a:cxn>
                <a:cxn ang="0">
                  <a:pos x="T2" y="T3"/>
                </a:cxn>
                <a:cxn ang="0">
                  <a:pos x="T4" y="T5"/>
                </a:cxn>
                <a:cxn ang="0">
                  <a:pos x="T6" y="T7"/>
                </a:cxn>
                <a:cxn ang="0">
                  <a:pos x="T8" y="T9"/>
                </a:cxn>
                <a:cxn ang="0">
                  <a:pos x="T10" y="T11"/>
                </a:cxn>
              </a:cxnLst>
              <a:rect l="0" t="0" r="r" b="b"/>
              <a:pathLst>
                <a:path w="114" h="119">
                  <a:moveTo>
                    <a:pt x="114" y="0"/>
                  </a:moveTo>
                  <a:lnTo>
                    <a:pt x="11" y="79"/>
                  </a:lnTo>
                  <a:lnTo>
                    <a:pt x="0" y="87"/>
                  </a:lnTo>
                  <a:lnTo>
                    <a:pt x="0" y="119"/>
                  </a:lnTo>
                  <a:lnTo>
                    <a:pt x="13" y="107"/>
                  </a:lnTo>
                  <a:lnTo>
                    <a:pt x="114"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35"/>
            <p:cNvSpPr>
              <a:spLocks/>
            </p:cNvSpPr>
            <p:nvPr userDrawn="1"/>
          </p:nvSpPr>
          <p:spPr bwMode="gray">
            <a:xfrm>
              <a:off x="9866313" y="3932238"/>
              <a:ext cx="180975" cy="188912"/>
            </a:xfrm>
            <a:custGeom>
              <a:avLst/>
              <a:gdLst>
                <a:gd name="T0" fmla="*/ 114 w 114"/>
                <a:gd name="T1" fmla="*/ 0 h 119"/>
                <a:gd name="T2" fmla="*/ 11 w 114"/>
                <a:gd name="T3" fmla="*/ 79 h 119"/>
                <a:gd name="T4" fmla="*/ 0 w 114"/>
                <a:gd name="T5" fmla="*/ 87 h 119"/>
                <a:gd name="T6" fmla="*/ 0 w 114"/>
                <a:gd name="T7" fmla="*/ 119 h 119"/>
                <a:gd name="T8" fmla="*/ 13 w 114"/>
                <a:gd name="T9" fmla="*/ 107 h 119"/>
                <a:gd name="T10" fmla="*/ 114 w 114"/>
                <a:gd name="T11" fmla="*/ 0 h 119"/>
              </a:gdLst>
              <a:ahLst/>
              <a:cxnLst>
                <a:cxn ang="0">
                  <a:pos x="T0" y="T1"/>
                </a:cxn>
                <a:cxn ang="0">
                  <a:pos x="T2" y="T3"/>
                </a:cxn>
                <a:cxn ang="0">
                  <a:pos x="T4" y="T5"/>
                </a:cxn>
                <a:cxn ang="0">
                  <a:pos x="T6" y="T7"/>
                </a:cxn>
                <a:cxn ang="0">
                  <a:pos x="T8" y="T9"/>
                </a:cxn>
                <a:cxn ang="0">
                  <a:pos x="T10" y="T11"/>
                </a:cxn>
              </a:cxnLst>
              <a:rect l="0" t="0" r="r" b="b"/>
              <a:pathLst>
                <a:path w="114" h="119">
                  <a:moveTo>
                    <a:pt x="114" y="0"/>
                  </a:moveTo>
                  <a:lnTo>
                    <a:pt x="11" y="79"/>
                  </a:lnTo>
                  <a:lnTo>
                    <a:pt x="0" y="87"/>
                  </a:lnTo>
                  <a:lnTo>
                    <a:pt x="0" y="119"/>
                  </a:lnTo>
                  <a:lnTo>
                    <a:pt x="13" y="107"/>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36"/>
            <p:cNvSpPr>
              <a:spLocks/>
            </p:cNvSpPr>
            <p:nvPr userDrawn="1"/>
          </p:nvSpPr>
          <p:spPr bwMode="gray">
            <a:xfrm>
              <a:off x="9863138" y="3784600"/>
              <a:ext cx="144462" cy="153987"/>
            </a:xfrm>
            <a:custGeom>
              <a:avLst/>
              <a:gdLst>
                <a:gd name="T0" fmla="*/ 91 w 91"/>
                <a:gd name="T1" fmla="*/ 0 h 97"/>
                <a:gd name="T2" fmla="*/ 8 w 91"/>
                <a:gd name="T3" fmla="*/ 61 h 97"/>
                <a:gd name="T4" fmla="*/ 0 w 91"/>
                <a:gd name="T5" fmla="*/ 67 h 97"/>
                <a:gd name="T6" fmla="*/ 2 w 91"/>
                <a:gd name="T7" fmla="*/ 97 h 97"/>
                <a:gd name="T8" fmla="*/ 8 w 91"/>
                <a:gd name="T9" fmla="*/ 89 h 97"/>
                <a:gd name="T10" fmla="*/ 91 w 91"/>
                <a:gd name="T11" fmla="*/ 0 h 97"/>
              </a:gdLst>
              <a:ahLst/>
              <a:cxnLst>
                <a:cxn ang="0">
                  <a:pos x="T0" y="T1"/>
                </a:cxn>
                <a:cxn ang="0">
                  <a:pos x="T2" y="T3"/>
                </a:cxn>
                <a:cxn ang="0">
                  <a:pos x="T4" y="T5"/>
                </a:cxn>
                <a:cxn ang="0">
                  <a:pos x="T6" y="T7"/>
                </a:cxn>
                <a:cxn ang="0">
                  <a:pos x="T8" y="T9"/>
                </a:cxn>
                <a:cxn ang="0">
                  <a:pos x="T10" y="T11"/>
                </a:cxn>
              </a:cxnLst>
              <a:rect l="0" t="0" r="r" b="b"/>
              <a:pathLst>
                <a:path w="91" h="97">
                  <a:moveTo>
                    <a:pt x="91" y="0"/>
                  </a:moveTo>
                  <a:lnTo>
                    <a:pt x="8" y="61"/>
                  </a:lnTo>
                  <a:lnTo>
                    <a:pt x="0" y="67"/>
                  </a:lnTo>
                  <a:lnTo>
                    <a:pt x="2" y="97"/>
                  </a:lnTo>
                  <a:lnTo>
                    <a:pt x="8" y="89"/>
                  </a:lnTo>
                  <a:lnTo>
                    <a:pt x="91"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37"/>
            <p:cNvSpPr>
              <a:spLocks/>
            </p:cNvSpPr>
            <p:nvPr userDrawn="1"/>
          </p:nvSpPr>
          <p:spPr bwMode="gray">
            <a:xfrm>
              <a:off x="9863138" y="3784600"/>
              <a:ext cx="144462" cy="153987"/>
            </a:xfrm>
            <a:custGeom>
              <a:avLst/>
              <a:gdLst>
                <a:gd name="T0" fmla="*/ 91 w 91"/>
                <a:gd name="T1" fmla="*/ 0 h 97"/>
                <a:gd name="T2" fmla="*/ 8 w 91"/>
                <a:gd name="T3" fmla="*/ 61 h 97"/>
                <a:gd name="T4" fmla="*/ 0 w 91"/>
                <a:gd name="T5" fmla="*/ 67 h 97"/>
                <a:gd name="T6" fmla="*/ 2 w 91"/>
                <a:gd name="T7" fmla="*/ 97 h 97"/>
                <a:gd name="T8" fmla="*/ 8 w 91"/>
                <a:gd name="T9" fmla="*/ 89 h 97"/>
                <a:gd name="T10" fmla="*/ 91 w 91"/>
                <a:gd name="T11" fmla="*/ 0 h 97"/>
              </a:gdLst>
              <a:ahLst/>
              <a:cxnLst>
                <a:cxn ang="0">
                  <a:pos x="T0" y="T1"/>
                </a:cxn>
                <a:cxn ang="0">
                  <a:pos x="T2" y="T3"/>
                </a:cxn>
                <a:cxn ang="0">
                  <a:pos x="T4" y="T5"/>
                </a:cxn>
                <a:cxn ang="0">
                  <a:pos x="T6" y="T7"/>
                </a:cxn>
                <a:cxn ang="0">
                  <a:pos x="T8" y="T9"/>
                </a:cxn>
                <a:cxn ang="0">
                  <a:pos x="T10" y="T11"/>
                </a:cxn>
              </a:cxnLst>
              <a:rect l="0" t="0" r="r" b="b"/>
              <a:pathLst>
                <a:path w="91" h="97">
                  <a:moveTo>
                    <a:pt x="91" y="0"/>
                  </a:moveTo>
                  <a:lnTo>
                    <a:pt x="8" y="61"/>
                  </a:lnTo>
                  <a:lnTo>
                    <a:pt x="0" y="67"/>
                  </a:lnTo>
                  <a:lnTo>
                    <a:pt x="2" y="97"/>
                  </a:lnTo>
                  <a:lnTo>
                    <a:pt x="8" y="89"/>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38"/>
            <p:cNvSpPr>
              <a:spLocks/>
            </p:cNvSpPr>
            <p:nvPr userDrawn="1"/>
          </p:nvSpPr>
          <p:spPr bwMode="gray">
            <a:xfrm>
              <a:off x="9850438" y="3676650"/>
              <a:ext cx="76200" cy="76200"/>
            </a:xfrm>
            <a:custGeom>
              <a:avLst/>
              <a:gdLst>
                <a:gd name="T0" fmla="*/ 48 w 48"/>
                <a:gd name="T1" fmla="*/ 0 h 48"/>
                <a:gd name="T2" fmla="*/ 10 w 48"/>
                <a:gd name="T3" fmla="*/ 20 h 48"/>
                <a:gd name="T4" fmla="*/ 0 w 48"/>
                <a:gd name="T5" fmla="*/ 26 h 48"/>
                <a:gd name="T6" fmla="*/ 10 w 48"/>
                <a:gd name="T7" fmla="*/ 48 h 48"/>
                <a:gd name="T8" fmla="*/ 12 w 48"/>
                <a:gd name="T9" fmla="*/ 48 h 48"/>
                <a:gd name="T10" fmla="*/ 48 w 48"/>
                <a:gd name="T11" fmla="*/ 0 h 48"/>
              </a:gdLst>
              <a:ahLst/>
              <a:cxnLst>
                <a:cxn ang="0">
                  <a:pos x="T0" y="T1"/>
                </a:cxn>
                <a:cxn ang="0">
                  <a:pos x="T2" y="T3"/>
                </a:cxn>
                <a:cxn ang="0">
                  <a:pos x="T4" y="T5"/>
                </a:cxn>
                <a:cxn ang="0">
                  <a:pos x="T6" y="T7"/>
                </a:cxn>
                <a:cxn ang="0">
                  <a:pos x="T8" y="T9"/>
                </a:cxn>
                <a:cxn ang="0">
                  <a:pos x="T10" y="T11"/>
                </a:cxn>
              </a:cxnLst>
              <a:rect l="0" t="0" r="r" b="b"/>
              <a:pathLst>
                <a:path w="48" h="48">
                  <a:moveTo>
                    <a:pt x="48" y="0"/>
                  </a:moveTo>
                  <a:lnTo>
                    <a:pt x="10" y="20"/>
                  </a:lnTo>
                  <a:lnTo>
                    <a:pt x="0" y="26"/>
                  </a:lnTo>
                  <a:lnTo>
                    <a:pt x="10" y="48"/>
                  </a:lnTo>
                  <a:lnTo>
                    <a:pt x="12" y="48"/>
                  </a:lnTo>
                  <a:lnTo>
                    <a:pt x="48"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39"/>
            <p:cNvSpPr>
              <a:spLocks/>
            </p:cNvSpPr>
            <p:nvPr userDrawn="1"/>
          </p:nvSpPr>
          <p:spPr bwMode="gray">
            <a:xfrm>
              <a:off x="9850438" y="3676650"/>
              <a:ext cx="76200" cy="76200"/>
            </a:xfrm>
            <a:custGeom>
              <a:avLst/>
              <a:gdLst>
                <a:gd name="T0" fmla="*/ 48 w 48"/>
                <a:gd name="T1" fmla="*/ 0 h 48"/>
                <a:gd name="T2" fmla="*/ 10 w 48"/>
                <a:gd name="T3" fmla="*/ 20 h 48"/>
                <a:gd name="T4" fmla="*/ 0 w 48"/>
                <a:gd name="T5" fmla="*/ 26 h 48"/>
                <a:gd name="T6" fmla="*/ 10 w 48"/>
                <a:gd name="T7" fmla="*/ 48 h 48"/>
                <a:gd name="T8" fmla="*/ 12 w 48"/>
                <a:gd name="T9" fmla="*/ 48 h 48"/>
                <a:gd name="T10" fmla="*/ 48 w 48"/>
                <a:gd name="T11" fmla="*/ 0 h 48"/>
              </a:gdLst>
              <a:ahLst/>
              <a:cxnLst>
                <a:cxn ang="0">
                  <a:pos x="T0" y="T1"/>
                </a:cxn>
                <a:cxn ang="0">
                  <a:pos x="T2" y="T3"/>
                </a:cxn>
                <a:cxn ang="0">
                  <a:pos x="T4" y="T5"/>
                </a:cxn>
                <a:cxn ang="0">
                  <a:pos x="T6" y="T7"/>
                </a:cxn>
                <a:cxn ang="0">
                  <a:pos x="T8" y="T9"/>
                </a:cxn>
                <a:cxn ang="0">
                  <a:pos x="T10" y="T11"/>
                </a:cxn>
              </a:cxnLst>
              <a:rect l="0" t="0" r="r" b="b"/>
              <a:pathLst>
                <a:path w="48" h="48">
                  <a:moveTo>
                    <a:pt x="48" y="0"/>
                  </a:moveTo>
                  <a:lnTo>
                    <a:pt x="10" y="20"/>
                  </a:lnTo>
                  <a:lnTo>
                    <a:pt x="0" y="26"/>
                  </a:lnTo>
                  <a:lnTo>
                    <a:pt x="10" y="48"/>
                  </a:lnTo>
                  <a:lnTo>
                    <a:pt x="12" y="4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40"/>
            <p:cNvSpPr>
              <a:spLocks/>
            </p:cNvSpPr>
            <p:nvPr userDrawn="1"/>
          </p:nvSpPr>
          <p:spPr bwMode="gray">
            <a:xfrm>
              <a:off x="11160125" y="4137025"/>
              <a:ext cx="155575" cy="320675"/>
            </a:xfrm>
            <a:custGeom>
              <a:avLst/>
              <a:gdLst>
                <a:gd name="T0" fmla="*/ 43 w 46"/>
                <a:gd name="T1" fmla="*/ 0 h 102"/>
                <a:gd name="T2" fmla="*/ 5 w 46"/>
                <a:gd name="T3" fmla="*/ 0 h 102"/>
                <a:gd name="T4" fmla="*/ 1 w 46"/>
                <a:gd name="T5" fmla="*/ 76 h 102"/>
                <a:gd name="T6" fmla="*/ 0 w 46"/>
                <a:gd name="T7" fmla="*/ 102 h 102"/>
                <a:gd name="T8" fmla="*/ 46 w 46"/>
                <a:gd name="T9" fmla="*/ 73 h 102"/>
                <a:gd name="T10" fmla="*/ 43 w 46"/>
                <a:gd name="T11" fmla="*/ 0 h 102"/>
              </a:gdLst>
              <a:ahLst/>
              <a:cxnLst>
                <a:cxn ang="0">
                  <a:pos x="T0" y="T1"/>
                </a:cxn>
                <a:cxn ang="0">
                  <a:pos x="T2" y="T3"/>
                </a:cxn>
                <a:cxn ang="0">
                  <a:pos x="T4" y="T5"/>
                </a:cxn>
                <a:cxn ang="0">
                  <a:pos x="T6" y="T7"/>
                </a:cxn>
                <a:cxn ang="0">
                  <a:pos x="T8" y="T9"/>
                </a:cxn>
                <a:cxn ang="0">
                  <a:pos x="T10" y="T11"/>
                </a:cxn>
              </a:cxnLst>
              <a:rect l="0" t="0" r="r" b="b"/>
              <a:pathLst>
                <a:path w="46" h="102">
                  <a:moveTo>
                    <a:pt x="43" y="0"/>
                  </a:moveTo>
                  <a:cubicBezTo>
                    <a:pt x="5" y="0"/>
                    <a:pt x="5" y="0"/>
                    <a:pt x="5" y="0"/>
                  </a:cubicBezTo>
                  <a:cubicBezTo>
                    <a:pt x="1" y="76"/>
                    <a:pt x="1" y="76"/>
                    <a:pt x="1" y="76"/>
                  </a:cubicBezTo>
                  <a:cubicBezTo>
                    <a:pt x="0" y="102"/>
                    <a:pt x="0" y="102"/>
                    <a:pt x="0" y="102"/>
                  </a:cubicBezTo>
                  <a:cubicBezTo>
                    <a:pt x="15" y="92"/>
                    <a:pt x="30" y="82"/>
                    <a:pt x="46" y="73"/>
                  </a:cubicBezTo>
                  <a:cubicBezTo>
                    <a:pt x="43" y="0"/>
                    <a:pt x="43" y="0"/>
                    <a:pt x="43" y="0"/>
                  </a:cubicBezTo>
                </a:path>
              </a:pathLst>
            </a:custGeom>
            <a:solidFill>
              <a:srgbClr val="7790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41"/>
            <p:cNvSpPr>
              <a:spLocks/>
            </p:cNvSpPr>
            <p:nvPr userDrawn="1"/>
          </p:nvSpPr>
          <p:spPr bwMode="gray">
            <a:xfrm>
              <a:off x="11177588" y="4095750"/>
              <a:ext cx="127000" cy="41275"/>
            </a:xfrm>
            <a:custGeom>
              <a:avLst/>
              <a:gdLst>
                <a:gd name="T0" fmla="*/ 37 w 38"/>
                <a:gd name="T1" fmla="*/ 0 h 13"/>
                <a:gd name="T2" fmla="*/ 18 w 38"/>
                <a:gd name="T3" fmla="*/ 1 h 13"/>
                <a:gd name="T4" fmla="*/ 0 w 38"/>
                <a:gd name="T5" fmla="*/ 0 h 13"/>
                <a:gd name="T6" fmla="*/ 0 w 38"/>
                <a:gd name="T7" fmla="*/ 13 h 13"/>
                <a:gd name="T8" fmla="*/ 0 w 38"/>
                <a:gd name="T9" fmla="*/ 13 h 13"/>
                <a:gd name="T10" fmla="*/ 38 w 38"/>
                <a:gd name="T11" fmla="*/ 13 h 13"/>
                <a:gd name="T12" fmla="*/ 38 w 38"/>
                <a:gd name="T13" fmla="*/ 13 h 13"/>
                <a:gd name="T14" fmla="*/ 37 w 38"/>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
                  <a:moveTo>
                    <a:pt x="37" y="0"/>
                  </a:moveTo>
                  <a:cubicBezTo>
                    <a:pt x="31" y="1"/>
                    <a:pt x="25" y="1"/>
                    <a:pt x="18" y="1"/>
                  </a:cubicBezTo>
                  <a:cubicBezTo>
                    <a:pt x="12" y="1"/>
                    <a:pt x="6" y="1"/>
                    <a:pt x="0" y="0"/>
                  </a:cubicBezTo>
                  <a:cubicBezTo>
                    <a:pt x="0" y="13"/>
                    <a:pt x="0" y="13"/>
                    <a:pt x="0" y="13"/>
                  </a:cubicBezTo>
                  <a:cubicBezTo>
                    <a:pt x="0" y="13"/>
                    <a:pt x="0" y="13"/>
                    <a:pt x="0" y="13"/>
                  </a:cubicBezTo>
                  <a:cubicBezTo>
                    <a:pt x="38" y="13"/>
                    <a:pt x="38" y="13"/>
                    <a:pt x="38" y="13"/>
                  </a:cubicBezTo>
                  <a:cubicBezTo>
                    <a:pt x="38" y="13"/>
                    <a:pt x="38" y="13"/>
                    <a:pt x="38" y="13"/>
                  </a:cubicBezTo>
                  <a:cubicBezTo>
                    <a:pt x="37" y="0"/>
                    <a:pt x="37" y="0"/>
                    <a:pt x="37" y="0"/>
                  </a:cubicBezTo>
                </a:path>
              </a:pathLst>
            </a:custGeom>
            <a:solidFill>
              <a:srgbClr val="7790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42"/>
            <p:cNvSpPr>
              <a:spLocks noEditPoints="1"/>
            </p:cNvSpPr>
            <p:nvPr userDrawn="1"/>
          </p:nvSpPr>
          <p:spPr bwMode="gray">
            <a:xfrm>
              <a:off x="11093450" y="3648075"/>
              <a:ext cx="650875" cy="447675"/>
            </a:xfrm>
            <a:custGeom>
              <a:avLst/>
              <a:gdLst>
                <a:gd name="T0" fmla="*/ 19 w 194"/>
                <a:gd name="T1" fmla="*/ 114 h 142"/>
                <a:gd name="T2" fmla="*/ 0 w 194"/>
                <a:gd name="T3" fmla="*/ 139 h 142"/>
                <a:gd name="T4" fmla="*/ 25 w 194"/>
                <a:gd name="T5" fmla="*/ 142 h 142"/>
                <a:gd name="T6" fmla="*/ 26 w 194"/>
                <a:gd name="T7" fmla="*/ 123 h 142"/>
                <a:gd name="T8" fmla="*/ 19 w 194"/>
                <a:gd name="T9" fmla="*/ 114 h 142"/>
                <a:gd name="T10" fmla="*/ 108 w 194"/>
                <a:gd name="T11" fmla="*/ 32 h 142"/>
                <a:gd name="T12" fmla="*/ 60 w 194"/>
                <a:gd name="T13" fmla="*/ 90 h 142"/>
                <a:gd name="T14" fmla="*/ 60 w 194"/>
                <a:gd name="T15" fmla="*/ 98 h 142"/>
                <a:gd name="T16" fmla="*/ 62 w 194"/>
                <a:gd name="T17" fmla="*/ 142 h 142"/>
                <a:gd name="T18" fmla="*/ 110 w 194"/>
                <a:gd name="T19" fmla="*/ 132 h 142"/>
                <a:gd name="T20" fmla="*/ 142 w 194"/>
                <a:gd name="T21" fmla="*/ 80 h 142"/>
                <a:gd name="T22" fmla="*/ 160 w 194"/>
                <a:gd name="T23" fmla="*/ 108 h 142"/>
                <a:gd name="T24" fmla="*/ 194 w 194"/>
                <a:gd name="T25" fmla="*/ 81 h 142"/>
                <a:gd name="T26" fmla="*/ 108 w 194"/>
                <a:gd name="T27" fmla="*/ 32 h 142"/>
                <a:gd name="T28" fmla="*/ 74 w 194"/>
                <a:gd name="T29" fmla="*/ 0 h 142"/>
                <a:gd name="T30" fmla="*/ 66 w 194"/>
                <a:gd name="T31" fmla="*/ 10 h 142"/>
                <a:gd name="T32" fmla="*/ 57 w 194"/>
                <a:gd name="T33" fmla="*/ 39 h 142"/>
                <a:gd name="T34" fmla="*/ 58 w 194"/>
                <a:gd name="T35" fmla="*/ 63 h 142"/>
                <a:gd name="T36" fmla="*/ 102 w 194"/>
                <a:gd name="T37" fmla="*/ 27 h 142"/>
                <a:gd name="T38" fmla="*/ 74 w 194"/>
                <a:gd name="T3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4" h="142">
                  <a:moveTo>
                    <a:pt x="19" y="114"/>
                  </a:moveTo>
                  <a:cubicBezTo>
                    <a:pt x="13" y="122"/>
                    <a:pt x="6" y="131"/>
                    <a:pt x="0" y="139"/>
                  </a:cubicBezTo>
                  <a:cubicBezTo>
                    <a:pt x="8" y="140"/>
                    <a:pt x="17" y="142"/>
                    <a:pt x="25" y="142"/>
                  </a:cubicBezTo>
                  <a:cubicBezTo>
                    <a:pt x="26" y="123"/>
                    <a:pt x="26" y="123"/>
                    <a:pt x="26" y="123"/>
                  </a:cubicBezTo>
                  <a:cubicBezTo>
                    <a:pt x="19" y="114"/>
                    <a:pt x="19" y="114"/>
                    <a:pt x="19" y="114"/>
                  </a:cubicBezTo>
                  <a:moveTo>
                    <a:pt x="108" y="32"/>
                  </a:moveTo>
                  <a:cubicBezTo>
                    <a:pt x="60" y="90"/>
                    <a:pt x="60" y="90"/>
                    <a:pt x="60" y="90"/>
                  </a:cubicBezTo>
                  <a:cubicBezTo>
                    <a:pt x="60" y="98"/>
                    <a:pt x="60" y="98"/>
                    <a:pt x="60" y="98"/>
                  </a:cubicBezTo>
                  <a:cubicBezTo>
                    <a:pt x="62" y="142"/>
                    <a:pt x="62" y="142"/>
                    <a:pt x="62" y="142"/>
                  </a:cubicBezTo>
                  <a:cubicBezTo>
                    <a:pt x="79" y="141"/>
                    <a:pt x="95" y="137"/>
                    <a:pt x="110" y="132"/>
                  </a:cubicBezTo>
                  <a:cubicBezTo>
                    <a:pt x="126" y="103"/>
                    <a:pt x="142" y="80"/>
                    <a:pt x="142" y="80"/>
                  </a:cubicBezTo>
                  <a:cubicBezTo>
                    <a:pt x="142" y="80"/>
                    <a:pt x="149" y="91"/>
                    <a:pt x="160" y="108"/>
                  </a:cubicBezTo>
                  <a:cubicBezTo>
                    <a:pt x="172" y="100"/>
                    <a:pt x="183" y="91"/>
                    <a:pt x="194" y="81"/>
                  </a:cubicBezTo>
                  <a:cubicBezTo>
                    <a:pt x="163" y="69"/>
                    <a:pt x="134" y="52"/>
                    <a:pt x="108" y="32"/>
                  </a:cubicBezTo>
                  <a:moveTo>
                    <a:pt x="74" y="0"/>
                  </a:moveTo>
                  <a:cubicBezTo>
                    <a:pt x="66" y="10"/>
                    <a:pt x="66" y="10"/>
                    <a:pt x="66" y="10"/>
                  </a:cubicBezTo>
                  <a:cubicBezTo>
                    <a:pt x="63" y="20"/>
                    <a:pt x="60" y="29"/>
                    <a:pt x="57" y="39"/>
                  </a:cubicBezTo>
                  <a:cubicBezTo>
                    <a:pt x="58" y="63"/>
                    <a:pt x="58" y="63"/>
                    <a:pt x="58" y="63"/>
                  </a:cubicBezTo>
                  <a:cubicBezTo>
                    <a:pt x="102" y="27"/>
                    <a:pt x="102" y="27"/>
                    <a:pt x="102" y="27"/>
                  </a:cubicBezTo>
                  <a:cubicBezTo>
                    <a:pt x="92" y="19"/>
                    <a:pt x="83" y="10"/>
                    <a:pt x="74"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43"/>
            <p:cNvSpPr>
              <a:spLocks/>
            </p:cNvSpPr>
            <p:nvPr userDrawn="1"/>
          </p:nvSpPr>
          <p:spPr bwMode="gray">
            <a:xfrm>
              <a:off x="11110913" y="2757488"/>
              <a:ext cx="841375" cy="1146175"/>
            </a:xfrm>
            <a:custGeom>
              <a:avLst/>
              <a:gdLst>
                <a:gd name="T0" fmla="*/ 38 w 251"/>
                <a:gd name="T1" fmla="*/ 0 h 364"/>
                <a:gd name="T2" fmla="*/ 0 w 251"/>
                <a:gd name="T3" fmla="*/ 3 h 364"/>
                <a:gd name="T4" fmla="*/ 38 w 251"/>
                <a:gd name="T5" fmla="*/ 64 h 364"/>
                <a:gd name="T6" fmla="*/ 39 w 251"/>
                <a:gd name="T7" fmla="*/ 51 h 364"/>
                <a:gd name="T8" fmla="*/ 40 w 251"/>
                <a:gd name="T9" fmla="*/ 67 h 364"/>
                <a:gd name="T10" fmla="*/ 61 w 251"/>
                <a:gd name="T11" fmla="*/ 125 h 364"/>
                <a:gd name="T12" fmla="*/ 74 w 251"/>
                <a:gd name="T13" fmla="*/ 115 h 364"/>
                <a:gd name="T14" fmla="*/ 63 w 251"/>
                <a:gd name="T15" fmla="*/ 132 h 364"/>
                <a:gd name="T16" fmla="*/ 72 w 251"/>
                <a:gd name="T17" fmla="*/ 209 h 364"/>
                <a:gd name="T18" fmla="*/ 67 w 251"/>
                <a:gd name="T19" fmla="*/ 266 h 364"/>
                <a:gd name="T20" fmla="*/ 112 w 251"/>
                <a:gd name="T21" fmla="*/ 229 h 364"/>
                <a:gd name="T22" fmla="*/ 69 w 251"/>
                <a:gd name="T23" fmla="*/ 283 h 364"/>
                <a:gd name="T24" fmla="*/ 97 w 251"/>
                <a:gd name="T25" fmla="*/ 310 h 364"/>
                <a:gd name="T26" fmla="*/ 128 w 251"/>
                <a:gd name="T27" fmla="*/ 284 h 364"/>
                <a:gd name="T28" fmla="*/ 103 w 251"/>
                <a:gd name="T29" fmla="*/ 315 h 364"/>
                <a:gd name="T30" fmla="*/ 189 w 251"/>
                <a:gd name="T31" fmla="*/ 364 h 364"/>
                <a:gd name="T32" fmla="*/ 251 w 251"/>
                <a:gd name="T33" fmla="*/ 213 h 364"/>
                <a:gd name="T34" fmla="*/ 38 w 251"/>
                <a:gd name="T35"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1" h="364">
                  <a:moveTo>
                    <a:pt x="38" y="0"/>
                  </a:moveTo>
                  <a:cubicBezTo>
                    <a:pt x="25" y="0"/>
                    <a:pt x="12" y="1"/>
                    <a:pt x="0" y="3"/>
                  </a:cubicBezTo>
                  <a:cubicBezTo>
                    <a:pt x="15" y="22"/>
                    <a:pt x="28" y="42"/>
                    <a:pt x="38" y="64"/>
                  </a:cubicBezTo>
                  <a:cubicBezTo>
                    <a:pt x="39" y="51"/>
                    <a:pt x="39" y="51"/>
                    <a:pt x="39" y="51"/>
                  </a:cubicBezTo>
                  <a:cubicBezTo>
                    <a:pt x="40" y="67"/>
                    <a:pt x="40" y="67"/>
                    <a:pt x="40" y="67"/>
                  </a:cubicBezTo>
                  <a:cubicBezTo>
                    <a:pt x="48" y="86"/>
                    <a:pt x="56" y="105"/>
                    <a:pt x="61" y="125"/>
                  </a:cubicBezTo>
                  <a:cubicBezTo>
                    <a:pt x="74" y="115"/>
                    <a:pt x="74" y="115"/>
                    <a:pt x="74" y="115"/>
                  </a:cubicBezTo>
                  <a:cubicBezTo>
                    <a:pt x="63" y="132"/>
                    <a:pt x="63" y="132"/>
                    <a:pt x="63" y="132"/>
                  </a:cubicBezTo>
                  <a:cubicBezTo>
                    <a:pt x="68" y="157"/>
                    <a:pt x="72" y="183"/>
                    <a:pt x="72" y="209"/>
                  </a:cubicBezTo>
                  <a:cubicBezTo>
                    <a:pt x="72" y="229"/>
                    <a:pt x="70" y="248"/>
                    <a:pt x="67" y="266"/>
                  </a:cubicBezTo>
                  <a:cubicBezTo>
                    <a:pt x="112" y="229"/>
                    <a:pt x="112" y="229"/>
                    <a:pt x="112" y="229"/>
                  </a:cubicBezTo>
                  <a:cubicBezTo>
                    <a:pt x="69" y="283"/>
                    <a:pt x="69" y="283"/>
                    <a:pt x="69" y="283"/>
                  </a:cubicBezTo>
                  <a:cubicBezTo>
                    <a:pt x="78" y="293"/>
                    <a:pt x="87" y="302"/>
                    <a:pt x="97" y="310"/>
                  </a:cubicBezTo>
                  <a:cubicBezTo>
                    <a:pt x="128" y="284"/>
                    <a:pt x="128" y="284"/>
                    <a:pt x="128" y="284"/>
                  </a:cubicBezTo>
                  <a:cubicBezTo>
                    <a:pt x="103" y="315"/>
                    <a:pt x="103" y="315"/>
                    <a:pt x="103" y="315"/>
                  </a:cubicBezTo>
                  <a:cubicBezTo>
                    <a:pt x="129" y="335"/>
                    <a:pt x="158" y="352"/>
                    <a:pt x="189" y="364"/>
                  </a:cubicBezTo>
                  <a:cubicBezTo>
                    <a:pt x="227" y="325"/>
                    <a:pt x="251" y="272"/>
                    <a:pt x="251" y="213"/>
                  </a:cubicBezTo>
                  <a:cubicBezTo>
                    <a:pt x="251" y="95"/>
                    <a:pt x="156" y="0"/>
                    <a:pt x="38"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44"/>
            <p:cNvSpPr>
              <a:spLocks noEditPoints="1"/>
            </p:cNvSpPr>
            <p:nvPr userDrawn="1"/>
          </p:nvSpPr>
          <p:spPr bwMode="gray">
            <a:xfrm>
              <a:off x="10523538" y="2767013"/>
              <a:ext cx="828675" cy="1319212"/>
            </a:xfrm>
            <a:custGeom>
              <a:avLst/>
              <a:gdLst>
                <a:gd name="T0" fmla="*/ 236 w 247"/>
                <a:gd name="T1" fmla="*/ 290 h 419"/>
                <a:gd name="T2" fmla="*/ 226 w 247"/>
                <a:gd name="T3" fmla="*/ 302 h 419"/>
                <a:gd name="T4" fmla="*/ 227 w 247"/>
                <a:gd name="T5" fmla="*/ 319 h 419"/>
                <a:gd name="T6" fmla="*/ 236 w 247"/>
                <a:gd name="T7" fmla="*/ 290 h 419"/>
                <a:gd name="T8" fmla="*/ 238 w 247"/>
                <a:gd name="T9" fmla="*/ 129 h 419"/>
                <a:gd name="T10" fmla="*/ 219 w 247"/>
                <a:gd name="T11" fmla="*/ 156 h 419"/>
                <a:gd name="T12" fmla="*/ 225 w 247"/>
                <a:gd name="T13" fmla="*/ 277 h 419"/>
                <a:gd name="T14" fmla="*/ 242 w 247"/>
                <a:gd name="T15" fmla="*/ 263 h 419"/>
                <a:gd name="T16" fmla="*/ 247 w 247"/>
                <a:gd name="T17" fmla="*/ 206 h 419"/>
                <a:gd name="T18" fmla="*/ 238 w 247"/>
                <a:gd name="T19" fmla="*/ 129 h 419"/>
                <a:gd name="T20" fmla="*/ 215 w 247"/>
                <a:gd name="T21" fmla="*/ 64 h 419"/>
                <a:gd name="T22" fmla="*/ 218 w 247"/>
                <a:gd name="T23" fmla="*/ 136 h 419"/>
                <a:gd name="T24" fmla="*/ 236 w 247"/>
                <a:gd name="T25" fmla="*/ 122 h 419"/>
                <a:gd name="T26" fmla="*/ 215 w 247"/>
                <a:gd name="T27" fmla="*/ 64 h 419"/>
                <a:gd name="T28" fmla="*/ 175 w 247"/>
                <a:gd name="T29" fmla="*/ 0 h 419"/>
                <a:gd name="T30" fmla="*/ 0 w 247"/>
                <a:gd name="T31" fmla="*/ 210 h 419"/>
                <a:gd name="T32" fmla="*/ 170 w 247"/>
                <a:gd name="T33" fmla="*/ 419 h 419"/>
                <a:gd name="T34" fmla="*/ 189 w 247"/>
                <a:gd name="T35" fmla="*/ 394 h 419"/>
                <a:gd name="T36" fmla="*/ 123 w 247"/>
                <a:gd name="T37" fmla="*/ 315 h 419"/>
                <a:gd name="T38" fmla="*/ 198 w 247"/>
                <a:gd name="T39" fmla="*/ 377 h 419"/>
                <a:gd name="T40" fmla="*/ 202 w 247"/>
                <a:gd name="T41" fmla="*/ 285 h 419"/>
                <a:gd name="T42" fmla="*/ 139 w 247"/>
                <a:gd name="T43" fmla="*/ 207 h 419"/>
                <a:gd name="T44" fmla="*/ 203 w 247"/>
                <a:gd name="T45" fmla="*/ 259 h 419"/>
                <a:gd name="T46" fmla="*/ 206 w 247"/>
                <a:gd name="T47" fmla="*/ 204 h 419"/>
                <a:gd name="T48" fmla="*/ 157 w 247"/>
                <a:gd name="T49" fmla="*/ 140 h 419"/>
                <a:gd name="T50" fmla="*/ 207 w 247"/>
                <a:gd name="T51" fmla="*/ 179 h 419"/>
                <a:gd name="T52" fmla="*/ 213 w 247"/>
                <a:gd name="T53" fmla="*/ 61 h 419"/>
                <a:gd name="T54" fmla="*/ 175 w 247"/>
                <a:gd name="T55"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7" h="419">
                  <a:moveTo>
                    <a:pt x="236" y="290"/>
                  </a:moveTo>
                  <a:cubicBezTo>
                    <a:pt x="226" y="302"/>
                    <a:pt x="226" y="302"/>
                    <a:pt x="226" y="302"/>
                  </a:cubicBezTo>
                  <a:cubicBezTo>
                    <a:pt x="227" y="319"/>
                    <a:pt x="227" y="319"/>
                    <a:pt x="227" y="319"/>
                  </a:cubicBezTo>
                  <a:cubicBezTo>
                    <a:pt x="230" y="309"/>
                    <a:pt x="233" y="300"/>
                    <a:pt x="236" y="290"/>
                  </a:cubicBezTo>
                  <a:moveTo>
                    <a:pt x="238" y="129"/>
                  </a:moveTo>
                  <a:cubicBezTo>
                    <a:pt x="219" y="156"/>
                    <a:pt x="219" y="156"/>
                    <a:pt x="219" y="156"/>
                  </a:cubicBezTo>
                  <a:cubicBezTo>
                    <a:pt x="225" y="277"/>
                    <a:pt x="225" y="277"/>
                    <a:pt x="225" y="277"/>
                  </a:cubicBezTo>
                  <a:cubicBezTo>
                    <a:pt x="242" y="263"/>
                    <a:pt x="242" y="263"/>
                    <a:pt x="242" y="263"/>
                  </a:cubicBezTo>
                  <a:cubicBezTo>
                    <a:pt x="245" y="245"/>
                    <a:pt x="247" y="226"/>
                    <a:pt x="247" y="206"/>
                  </a:cubicBezTo>
                  <a:cubicBezTo>
                    <a:pt x="247" y="180"/>
                    <a:pt x="243" y="154"/>
                    <a:pt x="238" y="129"/>
                  </a:cubicBezTo>
                  <a:moveTo>
                    <a:pt x="215" y="64"/>
                  </a:moveTo>
                  <a:cubicBezTo>
                    <a:pt x="218" y="136"/>
                    <a:pt x="218" y="136"/>
                    <a:pt x="218" y="136"/>
                  </a:cubicBezTo>
                  <a:cubicBezTo>
                    <a:pt x="236" y="122"/>
                    <a:pt x="236" y="122"/>
                    <a:pt x="236" y="122"/>
                  </a:cubicBezTo>
                  <a:cubicBezTo>
                    <a:pt x="231" y="102"/>
                    <a:pt x="223" y="83"/>
                    <a:pt x="215" y="64"/>
                  </a:cubicBezTo>
                  <a:moveTo>
                    <a:pt x="175" y="0"/>
                  </a:moveTo>
                  <a:cubicBezTo>
                    <a:pt x="76" y="18"/>
                    <a:pt x="0" y="105"/>
                    <a:pt x="0" y="210"/>
                  </a:cubicBezTo>
                  <a:cubicBezTo>
                    <a:pt x="0" y="313"/>
                    <a:pt x="73" y="398"/>
                    <a:pt x="170" y="419"/>
                  </a:cubicBezTo>
                  <a:cubicBezTo>
                    <a:pt x="176" y="411"/>
                    <a:pt x="183" y="402"/>
                    <a:pt x="189" y="394"/>
                  </a:cubicBezTo>
                  <a:cubicBezTo>
                    <a:pt x="123" y="315"/>
                    <a:pt x="123" y="315"/>
                    <a:pt x="123" y="315"/>
                  </a:cubicBezTo>
                  <a:cubicBezTo>
                    <a:pt x="198" y="377"/>
                    <a:pt x="198" y="377"/>
                    <a:pt x="198" y="377"/>
                  </a:cubicBezTo>
                  <a:cubicBezTo>
                    <a:pt x="202" y="285"/>
                    <a:pt x="202" y="285"/>
                    <a:pt x="202" y="285"/>
                  </a:cubicBezTo>
                  <a:cubicBezTo>
                    <a:pt x="139" y="207"/>
                    <a:pt x="139" y="207"/>
                    <a:pt x="139" y="207"/>
                  </a:cubicBezTo>
                  <a:cubicBezTo>
                    <a:pt x="203" y="259"/>
                    <a:pt x="203" y="259"/>
                    <a:pt x="203" y="259"/>
                  </a:cubicBezTo>
                  <a:cubicBezTo>
                    <a:pt x="206" y="204"/>
                    <a:pt x="206" y="204"/>
                    <a:pt x="206" y="204"/>
                  </a:cubicBezTo>
                  <a:cubicBezTo>
                    <a:pt x="157" y="140"/>
                    <a:pt x="157" y="140"/>
                    <a:pt x="157" y="140"/>
                  </a:cubicBezTo>
                  <a:cubicBezTo>
                    <a:pt x="207" y="179"/>
                    <a:pt x="207" y="179"/>
                    <a:pt x="207" y="179"/>
                  </a:cubicBezTo>
                  <a:cubicBezTo>
                    <a:pt x="213" y="61"/>
                    <a:pt x="213" y="61"/>
                    <a:pt x="213" y="61"/>
                  </a:cubicBezTo>
                  <a:cubicBezTo>
                    <a:pt x="203" y="39"/>
                    <a:pt x="190" y="19"/>
                    <a:pt x="175"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45"/>
            <p:cNvSpPr>
              <a:spLocks/>
            </p:cNvSpPr>
            <p:nvPr userDrawn="1"/>
          </p:nvSpPr>
          <p:spPr bwMode="gray">
            <a:xfrm>
              <a:off x="11237913" y="2917825"/>
              <a:ext cx="6350" cy="50800"/>
            </a:xfrm>
            <a:custGeom>
              <a:avLst/>
              <a:gdLst>
                <a:gd name="T0" fmla="*/ 1 w 2"/>
                <a:gd name="T1" fmla="*/ 0 h 16"/>
                <a:gd name="T2" fmla="*/ 0 w 2"/>
                <a:gd name="T3" fmla="*/ 13 h 16"/>
                <a:gd name="T4" fmla="*/ 2 w 2"/>
                <a:gd name="T5" fmla="*/ 16 h 16"/>
                <a:gd name="T6" fmla="*/ 1 w 2"/>
                <a:gd name="T7" fmla="*/ 0 h 16"/>
              </a:gdLst>
              <a:ahLst/>
              <a:cxnLst>
                <a:cxn ang="0">
                  <a:pos x="T0" y="T1"/>
                </a:cxn>
                <a:cxn ang="0">
                  <a:pos x="T2" y="T3"/>
                </a:cxn>
                <a:cxn ang="0">
                  <a:pos x="T4" y="T5"/>
                </a:cxn>
                <a:cxn ang="0">
                  <a:pos x="T6" y="T7"/>
                </a:cxn>
              </a:cxnLst>
              <a:rect l="0" t="0" r="r" b="b"/>
              <a:pathLst>
                <a:path w="2" h="16">
                  <a:moveTo>
                    <a:pt x="1" y="0"/>
                  </a:moveTo>
                  <a:cubicBezTo>
                    <a:pt x="0" y="13"/>
                    <a:pt x="0" y="13"/>
                    <a:pt x="0" y="13"/>
                  </a:cubicBezTo>
                  <a:cubicBezTo>
                    <a:pt x="1" y="14"/>
                    <a:pt x="1" y="15"/>
                    <a:pt x="2" y="16"/>
                  </a:cubicBezTo>
                  <a:cubicBezTo>
                    <a:pt x="1" y="0"/>
                    <a:pt x="1" y="0"/>
                    <a:pt x="1"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46"/>
            <p:cNvSpPr>
              <a:spLocks noEditPoints="1"/>
            </p:cNvSpPr>
            <p:nvPr userDrawn="1"/>
          </p:nvSpPr>
          <p:spPr bwMode="gray">
            <a:xfrm>
              <a:off x="11187113" y="2959100"/>
              <a:ext cx="90487" cy="995362"/>
            </a:xfrm>
            <a:custGeom>
              <a:avLst/>
              <a:gdLst>
                <a:gd name="T0" fmla="*/ 4 w 27"/>
                <a:gd name="T1" fmla="*/ 224 h 316"/>
                <a:gd name="T2" fmla="*/ 0 w 27"/>
                <a:gd name="T3" fmla="*/ 316 h 316"/>
                <a:gd name="T4" fmla="*/ 0 w 27"/>
                <a:gd name="T5" fmla="*/ 316 h 316"/>
                <a:gd name="T6" fmla="*/ 5 w 27"/>
                <a:gd name="T7" fmla="*/ 225 h 316"/>
                <a:gd name="T8" fmla="*/ 4 w 27"/>
                <a:gd name="T9" fmla="*/ 224 h 316"/>
                <a:gd name="T10" fmla="*/ 8 w 27"/>
                <a:gd name="T11" fmla="*/ 143 h 316"/>
                <a:gd name="T12" fmla="*/ 5 w 27"/>
                <a:gd name="T13" fmla="*/ 198 h 316"/>
                <a:gd name="T14" fmla="*/ 6 w 27"/>
                <a:gd name="T15" fmla="*/ 198 h 316"/>
                <a:gd name="T16" fmla="*/ 9 w 27"/>
                <a:gd name="T17" fmla="*/ 144 h 316"/>
                <a:gd name="T18" fmla="*/ 8 w 27"/>
                <a:gd name="T19" fmla="*/ 143 h 316"/>
                <a:gd name="T20" fmla="*/ 21 w 27"/>
                <a:gd name="T21" fmla="*/ 95 h 316"/>
                <a:gd name="T22" fmla="*/ 20 w 27"/>
                <a:gd name="T23" fmla="*/ 97 h 316"/>
                <a:gd name="T24" fmla="*/ 27 w 27"/>
                <a:gd name="T25" fmla="*/ 216 h 316"/>
                <a:gd name="T26" fmla="*/ 27 w 27"/>
                <a:gd name="T27" fmla="*/ 216 h 316"/>
                <a:gd name="T28" fmla="*/ 21 w 27"/>
                <a:gd name="T29" fmla="*/ 95 h 316"/>
                <a:gd name="T30" fmla="*/ 15 w 27"/>
                <a:gd name="T31" fmla="*/ 0 h 316"/>
                <a:gd name="T32" fmla="*/ 9 w 27"/>
                <a:gd name="T33" fmla="*/ 118 h 316"/>
                <a:gd name="T34" fmla="*/ 10 w 27"/>
                <a:gd name="T35" fmla="*/ 118 h 316"/>
                <a:gd name="T36" fmla="*/ 16 w 27"/>
                <a:gd name="T37" fmla="*/ 14 h 316"/>
                <a:gd name="T38" fmla="*/ 19 w 27"/>
                <a:gd name="T39" fmla="*/ 76 h 316"/>
                <a:gd name="T40" fmla="*/ 20 w 27"/>
                <a:gd name="T41" fmla="*/ 75 h 316"/>
                <a:gd name="T42" fmla="*/ 17 w 27"/>
                <a:gd name="T43" fmla="*/ 3 h 316"/>
                <a:gd name="T44" fmla="*/ 15 w 27"/>
                <a:gd name="T45"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 h="316">
                  <a:moveTo>
                    <a:pt x="4" y="224"/>
                  </a:moveTo>
                  <a:cubicBezTo>
                    <a:pt x="0" y="316"/>
                    <a:pt x="0" y="316"/>
                    <a:pt x="0" y="316"/>
                  </a:cubicBezTo>
                  <a:cubicBezTo>
                    <a:pt x="0" y="316"/>
                    <a:pt x="0" y="316"/>
                    <a:pt x="0" y="316"/>
                  </a:cubicBezTo>
                  <a:cubicBezTo>
                    <a:pt x="5" y="225"/>
                    <a:pt x="5" y="225"/>
                    <a:pt x="5" y="225"/>
                  </a:cubicBezTo>
                  <a:cubicBezTo>
                    <a:pt x="4" y="224"/>
                    <a:pt x="4" y="224"/>
                    <a:pt x="4" y="224"/>
                  </a:cubicBezTo>
                  <a:moveTo>
                    <a:pt x="8" y="143"/>
                  </a:moveTo>
                  <a:cubicBezTo>
                    <a:pt x="5" y="198"/>
                    <a:pt x="5" y="198"/>
                    <a:pt x="5" y="198"/>
                  </a:cubicBezTo>
                  <a:cubicBezTo>
                    <a:pt x="6" y="198"/>
                    <a:pt x="6" y="198"/>
                    <a:pt x="6" y="198"/>
                  </a:cubicBezTo>
                  <a:cubicBezTo>
                    <a:pt x="9" y="144"/>
                    <a:pt x="9" y="144"/>
                    <a:pt x="9" y="144"/>
                  </a:cubicBezTo>
                  <a:cubicBezTo>
                    <a:pt x="8" y="143"/>
                    <a:pt x="8" y="143"/>
                    <a:pt x="8" y="143"/>
                  </a:cubicBezTo>
                  <a:moveTo>
                    <a:pt x="21" y="95"/>
                  </a:moveTo>
                  <a:cubicBezTo>
                    <a:pt x="20" y="97"/>
                    <a:pt x="20" y="97"/>
                    <a:pt x="20" y="97"/>
                  </a:cubicBezTo>
                  <a:cubicBezTo>
                    <a:pt x="27" y="216"/>
                    <a:pt x="27" y="216"/>
                    <a:pt x="27" y="216"/>
                  </a:cubicBezTo>
                  <a:cubicBezTo>
                    <a:pt x="27" y="216"/>
                    <a:pt x="27" y="216"/>
                    <a:pt x="27" y="216"/>
                  </a:cubicBezTo>
                  <a:cubicBezTo>
                    <a:pt x="21" y="95"/>
                    <a:pt x="21" y="95"/>
                    <a:pt x="21" y="95"/>
                  </a:cubicBezTo>
                  <a:moveTo>
                    <a:pt x="15" y="0"/>
                  </a:moveTo>
                  <a:cubicBezTo>
                    <a:pt x="9" y="118"/>
                    <a:pt x="9" y="118"/>
                    <a:pt x="9" y="118"/>
                  </a:cubicBezTo>
                  <a:cubicBezTo>
                    <a:pt x="10" y="118"/>
                    <a:pt x="10" y="118"/>
                    <a:pt x="10" y="118"/>
                  </a:cubicBezTo>
                  <a:cubicBezTo>
                    <a:pt x="16" y="14"/>
                    <a:pt x="16" y="14"/>
                    <a:pt x="16" y="14"/>
                  </a:cubicBezTo>
                  <a:cubicBezTo>
                    <a:pt x="19" y="76"/>
                    <a:pt x="19" y="76"/>
                    <a:pt x="19" y="76"/>
                  </a:cubicBezTo>
                  <a:cubicBezTo>
                    <a:pt x="20" y="75"/>
                    <a:pt x="20" y="75"/>
                    <a:pt x="20" y="75"/>
                  </a:cubicBezTo>
                  <a:cubicBezTo>
                    <a:pt x="17" y="3"/>
                    <a:pt x="17" y="3"/>
                    <a:pt x="17" y="3"/>
                  </a:cubicBezTo>
                  <a:cubicBezTo>
                    <a:pt x="16" y="2"/>
                    <a:pt x="16" y="1"/>
                    <a:pt x="15"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47"/>
            <p:cNvSpPr>
              <a:spLocks/>
            </p:cNvSpPr>
            <p:nvPr userDrawn="1"/>
          </p:nvSpPr>
          <p:spPr bwMode="gray">
            <a:xfrm>
              <a:off x="11285538" y="3771900"/>
              <a:ext cx="3175" cy="74612"/>
            </a:xfrm>
            <a:custGeom>
              <a:avLst/>
              <a:gdLst>
                <a:gd name="T0" fmla="*/ 0 w 1"/>
                <a:gd name="T1" fmla="*/ 0 h 24"/>
                <a:gd name="T2" fmla="*/ 0 w 1"/>
                <a:gd name="T3" fmla="*/ 0 h 24"/>
                <a:gd name="T4" fmla="*/ 1 w 1"/>
                <a:gd name="T5" fmla="*/ 24 h 24"/>
                <a:gd name="T6" fmla="*/ 1 w 1"/>
                <a:gd name="T7" fmla="*/ 24 h 24"/>
                <a:gd name="T8" fmla="*/ 0 w 1"/>
                <a:gd name="T9" fmla="*/ 0 h 24"/>
              </a:gdLst>
              <a:ahLst/>
              <a:cxnLst>
                <a:cxn ang="0">
                  <a:pos x="T0" y="T1"/>
                </a:cxn>
                <a:cxn ang="0">
                  <a:pos x="T2" y="T3"/>
                </a:cxn>
                <a:cxn ang="0">
                  <a:pos x="T4" y="T5"/>
                </a:cxn>
                <a:cxn ang="0">
                  <a:pos x="T6" y="T7"/>
                </a:cxn>
                <a:cxn ang="0">
                  <a:pos x="T8" y="T9"/>
                </a:cxn>
              </a:cxnLst>
              <a:rect l="0" t="0" r="r" b="b"/>
              <a:pathLst>
                <a:path w="1" h="24">
                  <a:moveTo>
                    <a:pt x="0" y="0"/>
                  </a:moveTo>
                  <a:cubicBezTo>
                    <a:pt x="0" y="0"/>
                    <a:pt x="0" y="0"/>
                    <a:pt x="0" y="0"/>
                  </a:cubicBezTo>
                  <a:cubicBezTo>
                    <a:pt x="1" y="24"/>
                    <a:pt x="1" y="24"/>
                    <a:pt x="1" y="24"/>
                  </a:cubicBezTo>
                  <a:cubicBezTo>
                    <a:pt x="1" y="24"/>
                    <a:pt x="1" y="24"/>
                    <a:pt x="1" y="24"/>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48"/>
            <p:cNvSpPr>
              <a:spLocks/>
            </p:cNvSpPr>
            <p:nvPr userDrawn="1"/>
          </p:nvSpPr>
          <p:spPr bwMode="gray">
            <a:xfrm>
              <a:off x="11280775" y="3717925"/>
              <a:ext cx="4762" cy="53975"/>
            </a:xfrm>
            <a:custGeom>
              <a:avLst/>
              <a:gdLst>
                <a:gd name="T0" fmla="*/ 0 w 1"/>
                <a:gd name="T1" fmla="*/ 0 h 17"/>
                <a:gd name="T2" fmla="*/ 0 w 1"/>
                <a:gd name="T3" fmla="*/ 0 h 17"/>
                <a:gd name="T4" fmla="*/ 1 w 1"/>
                <a:gd name="T5" fmla="*/ 17 h 17"/>
                <a:gd name="T6" fmla="*/ 1 w 1"/>
                <a:gd name="T7" fmla="*/ 17 h 17"/>
                <a:gd name="T8" fmla="*/ 0 w 1"/>
                <a:gd name="T9" fmla="*/ 0 h 17"/>
              </a:gdLst>
              <a:ahLst/>
              <a:cxnLst>
                <a:cxn ang="0">
                  <a:pos x="T0" y="T1"/>
                </a:cxn>
                <a:cxn ang="0">
                  <a:pos x="T2" y="T3"/>
                </a:cxn>
                <a:cxn ang="0">
                  <a:pos x="T4" y="T5"/>
                </a:cxn>
                <a:cxn ang="0">
                  <a:pos x="T6" y="T7"/>
                </a:cxn>
                <a:cxn ang="0">
                  <a:pos x="T8" y="T9"/>
                </a:cxn>
              </a:cxnLst>
              <a:rect l="0" t="0" r="r" b="b"/>
              <a:pathLst>
                <a:path w="1" h="17">
                  <a:moveTo>
                    <a:pt x="0" y="0"/>
                  </a:moveTo>
                  <a:cubicBezTo>
                    <a:pt x="0" y="0"/>
                    <a:pt x="0" y="0"/>
                    <a:pt x="0" y="0"/>
                  </a:cubicBezTo>
                  <a:cubicBezTo>
                    <a:pt x="1" y="17"/>
                    <a:pt x="1" y="17"/>
                    <a:pt x="1" y="17"/>
                  </a:cubicBezTo>
                  <a:cubicBezTo>
                    <a:pt x="1" y="17"/>
                    <a:pt x="1" y="17"/>
                    <a:pt x="1" y="17"/>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49"/>
            <p:cNvSpPr>
              <a:spLocks/>
            </p:cNvSpPr>
            <p:nvPr userDrawn="1"/>
          </p:nvSpPr>
          <p:spPr bwMode="gray">
            <a:xfrm>
              <a:off x="11295063" y="3932238"/>
              <a:ext cx="0" cy="25400"/>
            </a:xfrm>
            <a:custGeom>
              <a:avLst/>
              <a:gdLst>
                <a:gd name="T0" fmla="*/ 0 h 16"/>
                <a:gd name="T1" fmla="*/ 0 h 16"/>
                <a:gd name="T2" fmla="*/ 16 h 16"/>
                <a:gd name="T3" fmla="*/ 0 h 16"/>
              </a:gdLst>
              <a:ahLst/>
              <a:cxnLst>
                <a:cxn ang="0">
                  <a:pos x="0" y="T0"/>
                </a:cxn>
                <a:cxn ang="0">
                  <a:pos x="0" y="T1"/>
                </a:cxn>
                <a:cxn ang="0">
                  <a:pos x="0" y="T2"/>
                </a:cxn>
                <a:cxn ang="0">
                  <a:pos x="0" y="T3"/>
                </a:cxn>
              </a:cxnLst>
              <a:rect l="0" t="0" r="r" b="b"/>
              <a:pathLst>
                <a:path h="16">
                  <a:moveTo>
                    <a:pt x="0" y="0"/>
                  </a:moveTo>
                  <a:lnTo>
                    <a:pt x="0" y="0"/>
                  </a:lnTo>
                  <a:lnTo>
                    <a:pt x="0" y="16"/>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50"/>
            <p:cNvSpPr>
              <a:spLocks/>
            </p:cNvSpPr>
            <p:nvPr userDrawn="1"/>
          </p:nvSpPr>
          <p:spPr bwMode="gray">
            <a:xfrm>
              <a:off x="11295063" y="3932238"/>
              <a:ext cx="0" cy="25400"/>
            </a:xfrm>
            <a:custGeom>
              <a:avLst/>
              <a:gdLst>
                <a:gd name="T0" fmla="*/ 0 h 16"/>
                <a:gd name="T1" fmla="*/ 0 h 16"/>
                <a:gd name="T2" fmla="*/ 16 h 16"/>
                <a:gd name="T3" fmla="*/ 0 h 16"/>
              </a:gdLst>
              <a:ahLst/>
              <a:cxnLst>
                <a:cxn ang="0">
                  <a:pos x="0" y="T0"/>
                </a:cxn>
                <a:cxn ang="0">
                  <a:pos x="0" y="T1"/>
                </a:cxn>
                <a:cxn ang="0">
                  <a:pos x="0" y="T2"/>
                </a:cxn>
                <a:cxn ang="0">
                  <a:pos x="0" y="T3"/>
                </a:cxn>
              </a:cxnLst>
              <a:rect l="0" t="0" r="r" b="b"/>
              <a:pathLst>
                <a:path h="16">
                  <a:moveTo>
                    <a:pt x="0" y="0"/>
                  </a:moveTo>
                  <a:lnTo>
                    <a:pt x="0" y="0"/>
                  </a:lnTo>
                  <a:lnTo>
                    <a:pt x="0"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51"/>
            <p:cNvSpPr>
              <a:spLocks/>
            </p:cNvSpPr>
            <p:nvPr userDrawn="1"/>
          </p:nvSpPr>
          <p:spPr bwMode="gray">
            <a:xfrm>
              <a:off x="11177588" y="3771900"/>
              <a:ext cx="123825" cy="327025"/>
            </a:xfrm>
            <a:custGeom>
              <a:avLst/>
              <a:gdLst>
                <a:gd name="T0" fmla="*/ 32 w 37"/>
                <a:gd name="T1" fmla="*/ 0 h 104"/>
                <a:gd name="T2" fmla="*/ 4 w 37"/>
                <a:gd name="T3" fmla="*/ 59 h 104"/>
                <a:gd name="T4" fmla="*/ 19 w 37"/>
                <a:gd name="T5" fmla="*/ 71 h 104"/>
                <a:gd name="T6" fmla="*/ 4 w 37"/>
                <a:gd name="T7" fmla="*/ 87 h 104"/>
                <a:gd name="T8" fmla="*/ 1 w 37"/>
                <a:gd name="T9" fmla="*/ 84 h 104"/>
                <a:gd name="T10" fmla="*/ 0 w 37"/>
                <a:gd name="T11" fmla="*/ 103 h 104"/>
                <a:gd name="T12" fmla="*/ 18 w 37"/>
                <a:gd name="T13" fmla="*/ 104 h 104"/>
                <a:gd name="T14" fmla="*/ 37 w 37"/>
                <a:gd name="T15" fmla="*/ 103 h 104"/>
                <a:gd name="T16" fmla="*/ 35 w 37"/>
                <a:gd name="T17" fmla="*/ 59 h 104"/>
                <a:gd name="T18" fmla="*/ 35 w 37"/>
                <a:gd name="T19" fmla="*/ 51 h 104"/>
                <a:gd name="T20" fmla="*/ 33 w 37"/>
                <a:gd name="T21" fmla="*/ 53 h 104"/>
                <a:gd name="T22" fmla="*/ 17 w 37"/>
                <a:gd name="T23" fmla="*/ 37 h 104"/>
                <a:gd name="T24" fmla="*/ 33 w 37"/>
                <a:gd name="T25" fmla="*/ 24 h 104"/>
                <a:gd name="T26" fmla="*/ 32 w 37"/>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104">
                  <a:moveTo>
                    <a:pt x="32" y="0"/>
                  </a:moveTo>
                  <a:cubicBezTo>
                    <a:pt x="24" y="21"/>
                    <a:pt x="15" y="40"/>
                    <a:pt x="4" y="59"/>
                  </a:cubicBezTo>
                  <a:cubicBezTo>
                    <a:pt x="19" y="71"/>
                    <a:pt x="19" y="71"/>
                    <a:pt x="19" y="71"/>
                  </a:cubicBezTo>
                  <a:cubicBezTo>
                    <a:pt x="4" y="87"/>
                    <a:pt x="4" y="87"/>
                    <a:pt x="4" y="87"/>
                  </a:cubicBezTo>
                  <a:cubicBezTo>
                    <a:pt x="1" y="84"/>
                    <a:pt x="1" y="84"/>
                    <a:pt x="1" y="84"/>
                  </a:cubicBezTo>
                  <a:cubicBezTo>
                    <a:pt x="0" y="103"/>
                    <a:pt x="0" y="103"/>
                    <a:pt x="0" y="103"/>
                  </a:cubicBezTo>
                  <a:cubicBezTo>
                    <a:pt x="6" y="104"/>
                    <a:pt x="12" y="104"/>
                    <a:pt x="18" y="104"/>
                  </a:cubicBezTo>
                  <a:cubicBezTo>
                    <a:pt x="25" y="104"/>
                    <a:pt x="31" y="104"/>
                    <a:pt x="37" y="103"/>
                  </a:cubicBezTo>
                  <a:cubicBezTo>
                    <a:pt x="35" y="59"/>
                    <a:pt x="35" y="59"/>
                    <a:pt x="35" y="59"/>
                  </a:cubicBezTo>
                  <a:cubicBezTo>
                    <a:pt x="35" y="51"/>
                    <a:pt x="35" y="51"/>
                    <a:pt x="35" y="51"/>
                  </a:cubicBezTo>
                  <a:cubicBezTo>
                    <a:pt x="33" y="53"/>
                    <a:pt x="33" y="53"/>
                    <a:pt x="33" y="53"/>
                  </a:cubicBezTo>
                  <a:cubicBezTo>
                    <a:pt x="17" y="37"/>
                    <a:pt x="17" y="37"/>
                    <a:pt x="17" y="37"/>
                  </a:cubicBezTo>
                  <a:cubicBezTo>
                    <a:pt x="33" y="24"/>
                    <a:pt x="33" y="24"/>
                    <a:pt x="33" y="24"/>
                  </a:cubicBezTo>
                  <a:cubicBezTo>
                    <a:pt x="32" y="0"/>
                    <a:pt x="32" y="0"/>
                    <a:pt x="32"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52"/>
            <p:cNvSpPr>
              <a:spLocks/>
            </p:cNvSpPr>
            <p:nvPr userDrawn="1"/>
          </p:nvSpPr>
          <p:spPr bwMode="gray">
            <a:xfrm>
              <a:off x="11187113" y="3003550"/>
              <a:ext cx="98425" cy="954087"/>
            </a:xfrm>
            <a:custGeom>
              <a:avLst/>
              <a:gdLst>
                <a:gd name="T0" fmla="*/ 16 w 29"/>
                <a:gd name="T1" fmla="*/ 0 h 303"/>
                <a:gd name="T2" fmla="*/ 10 w 29"/>
                <a:gd name="T3" fmla="*/ 104 h 303"/>
                <a:gd name="T4" fmla="*/ 21 w 29"/>
                <a:gd name="T5" fmla="*/ 112 h 303"/>
                <a:gd name="T6" fmla="*/ 10 w 29"/>
                <a:gd name="T7" fmla="*/ 132 h 303"/>
                <a:gd name="T8" fmla="*/ 9 w 29"/>
                <a:gd name="T9" fmla="*/ 130 h 303"/>
                <a:gd name="T10" fmla="*/ 6 w 29"/>
                <a:gd name="T11" fmla="*/ 184 h 303"/>
                <a:gd name="T12" fmla="*/ 21 w 29"/>
                <a:gd name="T13" fmla="*/ 196 h 303"/>
                <a:gd name="T14" fmla="*/ 6 w 29"/>
                <a:gd name="T15" fmla="*/ 212 h 303"/>
                <a:gd name="T16" fmla="*/ 5 w 29"/>
                <a:gd name="T17" fmla="*/ 211 h 303"/>
                <a:gd name="T18" fmla="*/ 0 w 29"/>
                <a:gd name="T19" fmla="*/ 302 h 303"/>
                <a:gd name="T20" fmla="*/ 1 w 29"/>
                <a:gd name="T21" fmla="*/ 303 h 303"/>
                <a:gd name="T22" fmla="*/ 29 w 29"/>
                <a:gd name="T23" fmla="*/ 244 h 303"/>
                <a:gd name="T24" fmla="*/ 28 w 29"/>
                <a:gd name="T25" fmla="*/ 227 h 303"/>
                <a:gd name="T26" fmla="*/ 25 w 29"/>
                <a:gd name="T27" fmla="*/ 231 h 303"/>
                <a:gd name="T28" fmla="*/ 9 w 29"/>
                <a:gd name="T29" fmla="*/ 216 h 303"/>
                <a:gd name="T30" fmla="*/ 27 w 29"/>
                <a:gd name="T31" fmla="*/ 202 h 303"/>
                <a:gd name="T32" fmla="*/ 20 w 29"/>
                <a:gd name="T33" fmla="*/ 83 h 303"/>
                <a:gd name="T34" fmla="*/ 20 w 29"/>
                <a:gd name="T35" fmla="*/ 83 h 303"/>
                <a:gd name="T36" fmla="*/ 16 w 29"/>
                <a:gd name="T37" fmla="*/ 65 h 303"/>
                <a:gd name="T38" fmla="*/ 19 w 29"/>
                <a:gd name="T39" fmla="*/ 62 h 303"/>
                <a:gd name="T40" fmla="*/ 16 w 29"/>
                <a:gd name="T4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03">
                  <a:moveTo>
                    <a:pt x="16" y="0"/>
                  </a:moveTo>
                  <a:cubicBezTo>
                    <a:pt x="10" y="104"/>
                    <a:pt x="10" y="104"/>
                    <a:pt x="10" y="104"/>
                  </a:cubicBezTo>
                  <a:cubicBezTo>
                    <a:pt x="21" y="112"/>
                    <a:pt x="21" y="112"/>
                    <a:pt x="21" y="112"/>
                  </a:cubicBezTo>
                  <a:cubicBezTo>
                    <a:pt x="10" y="132"/>
                    <a:pt x="10" y="132"/>
                    <a:pt x="10" y="132"/>
                  </a:cubicBezTo>
                  <a:cubicBezTo>
                    <a:pt x="9" y="130"/>
                    <a:pt x="9" y="130"/>
                    <a:pt x="9" y="130"/>
                  </a:cubicBezTo>
                  <a:cubicBezTo>
                    <a:pt x="6" y="184"/>
                    <a:pt x="6" y="184"/>
                    <a:pt x="6" y="184"/>
                  </a:cubicBezTo>
                  <a:cubicBezTo>
                    <a:pt x="21" y="196"/>
                    <a:pt x="21" y="196"/>
                    <a:pt x="21" y="196"/>
                  </a:cubicBezTo>
                  <a:cubicBezTo>
                    <a:pt x="6" y="212"/>
                    <a:pt x="6" y="212"/>
                    <a:pt x="6" y="212"/>
                  </a:cubicBezTo>
                  <a:cubicBezTo>
                    <a:pt x="5" y="211"/>
                    <a:pt x="5" y="211"/>
                    <a:pt x="5" y="211"/>
                  </a:cubicBezTo>
                  <a:cubicBezTo>
                    <a:pt x="0" y="302"/>
                    <a:pt x="0" y="302"/>
                    <a:pt x="0" y="302"/>
                  </a:cubicBezTo>
                  <a:cubicBezTo>
                    <a:pt x="1" y="303"/>
                    <a:pt x="1" y="303"/>
                    <a:pt x="1" y="303"/>
                  </a:cubicBezTo>
                  <a:cubicBezTo>
                    <a:pt x="12" y="284"/>
                    <a:pt x="21" y="265"/>
                    <a:pt x="29" y="244"/>
                  </a:cubicBezTo>
                  <a:cubicBezTo>
                    <a:pt x="28" y="227"/>
                    <a:pt x="28" y="227"/>
                    <a:pt x="28" y="227"/>
                  </a:cubicBezTo>
                  <a:cubicBezTo>
                    <a:pt x="25" y="231"/>
                    <a:pt x="25" y="231"/>
                    <a:pt x="25" y="231"/>
                  </a:cubicBezTo>
                  <a:cubicBezTo>
                    <a:pt x="9" y="216"/>
                    <a:pt x="9" y="216"/>
                    <a:pt x="9" y="216"/>
                  </a:cubicBezTo>
                  <a:cubicBezTo>
                    <a:pt x="27" y="202"/>
                    <a:pt x="27" y="202"/>
                    <a:pt x="27" y="202"/>
                  </a:cubicBezTo>
                  <a:cubicBezTo>
                    <a:pt x="20" y="83"/>
                    <a:pt x="20" y="83"/>
                    <a:pt x="20" y="83"/>
                  </a:cubicBezTo>
                  <a:cubicBezTo>
                    <a:pt x="20" y="83"/>
                    <a:pt x="20" y="83"/>
                    <a:pt x="20" y="83"/>
                  </a:cubicBezTo>
                  <a:cubicBezTo>
                    <a:pt x="16" y="65"/>
                    <a:pt x="16" y="65"/>
                    <a:pt x="16" y="65"/>
                  </a:cubicBezTo>
                  <a:cubicBezTo>
                    <a:pt x="19" y="62"/>
                    <a:pt x="19" y="62"/>
                    <a:pt x="19" y="62"/>
                  </a:cubicBezTo>
                  <a:cubicBezTo>
                    <a:pt x="16" y="0"/>
                    <a:pt x="16" y="0"/>
                    <a:pt x="16"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53"/>
            <p:cNvSpPr>
              <a:spLocks/>
            </p:cNvSpPr>
            <p:nvPr userDrawn="1"/>
          </p:nvSpPr>
          <p:spPr bwMode="gray">
            <a:xfrm>
              <a:off x="11156950" y="3957638"/>
              <a:ext cx="84137" cy="87312"/>
            </a:xfrm>
            <a:custGeom>
              <a:avLst/>
              <a:gdLst>
                <a:gd name="T0" fmla="*/ 10 w 25"/>
                <a:gd name="T1" fmla="*/ 0 h 28"/>
                <a:gd name="T2" fmla="*/ 0 w 25"/>
                <a:gd name="T3" fmla="*/ 16 h 28"/>
                <a:gd name="T4" fmla="*/ 7 w 25"/>
                <a:gd name="T5" fmla="*/ 25 h 28"/>
                <a:gd name="T6" fmla="*/ 10 w 25"/>
                <a:gd name="T7" fmla="*/ 28 h 28"/>
                <a:gd name="T8" fmla="*/ 25 w 25"/>
                <a:gd name="T9" fmla="*/ 12 h 28"/>
                <a:gd name="T10" fmla="*/ 1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10" y="0"/>
                  </a:moveTo>
                  <a:cubicBezTo>
                    <a:pt x="6" y="5"/>
                    <a:pt x="3" y="10"/>
                    <a:pt x="0" y="16"/>
                  </a:cubicBezTo>
                  <a:cubicBezTo>
                    <a:pt x="7" y="25"/>
                    <a:pt x="7" y="25"/>
                    <a:pt x="7" y="25"/>
                  </a:cubicBezTo>
                  <a:cubicBezTo>
                    <a:pt x="10" y="28"/>
                    <a:pt x="10" y="28"/>
                    <a:pt x="10" y="28"/>
                  </a:cubicBezTo>
                  <a:cubicBezTo>
                    <a:pt x="25" y="12"/>
                    <a:pt x="25" y="12"/>
                    <a:pt x="25" y="12"/>
                  </a:cubicBezTo>
                  <a:cubicBezTo>
                    <a:pt x="10" y="0"/>
                    <a:pt x="10" y="0"/>
                    <a:pt x="1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54"/>
            <p:cNvSpPr>
              <a:spLocks/>
            </p:cNvSpPr>
            <p:nvPr userDrawn="1"/>
          </p:nvSpPr>
          <p:spPr bwMode="gray">
            <a:xfrm>
              <a:off x="10936288" y="3759200"/>
              <a:ext cx="254000" cy="247650"/>
            </a:xfrm>
            <a:custGeom>
              <a:avLst/>
              <a:gdLst>
                <a:gd name="T0" fmla="*/ 0 w 76"/>
                <a:gd name="T1" fmla="*/ 0 h 79"/>
                <a:gd name="T2" fmla="*/ 66 w 76"/>
                <a:gd name="T3" fmla="*/ 79 h 79"/>
                <a:gd name="T4" fmla="*/ 76 w 76"/>
                <a:gd name="T5" fmla="*/ 63 h 79"/>
                <a:gd name="T6" fmla="*/ 75 w 76"/>
                <a:gd name="T7" fmla="*/ 62 h 79"/>
                <a:gd name="T8" fmla="*/ 75 w 76"/>
                <a:gd name="T9" fmla="*/ 62 h 79"/>
                <a:gd name="T10" fmla="*/ 0 w 76"/>
                <a:gd name="T11" fmla="*/ 0 h 79"/>
              </a:gdLst>
              <a:ahLst/>
              <a:cxnLst>
                <a:cxn ang="0">
                  <a:pos x="T0" y="T1"/>
                </a:cxn>
                <a:cxn ang="0">
                  <a:pos x="T2" y="T3"/>
                </a:cxn>
                <a:cxn ang="0">
                  <a:pos x="T4" y="T5"/>
                </a:cxn>
                <a:cxn ang="0">
                  <a:pos x="T6" y="T7"/>
                </a:cxn>
                <a:cxn ang="0">
                  <a:pos x="T8" y="T9"/>
                </a:cxn>
                <a:cxn ang="0">
                  <a:pos x="T10" y="T11"/>
                </a:cxn>
              </a:cxnLst>
              <a:rect l="0" t="0" r="r" b="b"/>
              <a:pathLst>
                <a:path w="76" h="79">
                  <a:moveTo>
                    <a:pt x="0" y="0"/>
                  </a:moveTo>
                  <a:cubicBezTo>
                    <a:pt x="66" y="79"/>
                    <a:pt x="66" y="79"/>
                    <a:pt x="66" y="79"/>
                  </a:cubicBezTo>
                  <a:cubicBezTo>
                    <a:pt x="69" y="73"/>
                    <a:pt x="72" y="68"/>
                    <a:pt x="76" y="63"/>
                  </a:cubicBezTo>
                  <a:cubicBezTo>
                    <a:pt x="75" y="62"/>
                    <a:pt x="75" y="62"/>
                    <a:pt x="75" y="62"/>
                  </a:cubicBezTo>
                  <a:cubicBezTo>
                    <a:pt x="75" y="62"/>
                    <a:pt x="75" y="62"/>
                    <a:pt x="75" y="62"/>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55"/>
            <p:cNvSpPr>
              <a:spLocks/>
            </p:cNvSpPr>
            <p:nvPr userDrawn="1"/>
          </p:nvSpPr>
          <p:spPr bwMode="gray">
            <a:xfrm>
              <a:off x="10990263" y="3419475"/>
              <a:ext cx="268287" cy="250825"/>
            </a:xfrm>
            <a:custGeom>
              <a:avLst/>
              <a:gdLst>
                <a:gd name="T0" fmla="*/ 0 w 169"/>
                <a:gd name="T1" fmla="*/ 0 h 158"/>
                <a:gd name="T2" fmla="*/ 133 w 169"/>
                <a:gd name="T3" fmla="*/ 154 h 158"/>
                <a:gd name="T4" fmla="*/ 135 w 169"/>
                <a:gd name="T5" fmla="*/ 156 h 158"/>
                <a:gd name="T6" fmla="*/ 137 w 169"/>
                <a:gd name="T7" fmla="*/ 158 h 158"/>
                <a:gd name="T8" fmla="*/ 169 w 169"/>
                <a:gd name="T9" fmla="*/ 127 h 158"/>
                <a:gd name="T10" fmla="*/ 137 w 169"/>
                <a:gd name="T11" fmla="*/ 103 h 158"/>
                <a:gd name="T12" fmla="*/ 135 w 169"/>
                <a:gd name="T13" fmla="*/ 103 h 158"/>
                <a:gd name="T14" fmla="*/ 0 w 16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58">
                  <a:moveTo>
                    <a:pt x="0" y="0"/>
                  </a:moveTo>
                  <a:lnTo>
                    <a:pt x="133" y="154"/>
                  </a:lnTo>
                  <a:lnTo>
                    <a:pt x="135" y="156"/>
                  </a:lnTo>
                  <a:lnTo>
                    <a:pt x="137" y="158"/>
                  </a:lnTo>
                  <a:lnTo>
                    <a:pt x="169" y="127"/>
                  </a:lnTo>
                  <a:lnTo>
                    <a:pt x="137" y="103"/>
                  </a:lnTo>
                  <a:lnTo>
                    <a:pt x="135" y="103"/>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56"/>
            <p:cNvSpPr>
              <a:spLocks/>
            </p:cNvSpPr>
            <p:nvPr userDrawn="1"/>
          </p:nvSpPr>
          <p:spPr bwMode="gray">
            <a:xfrm>
              <a:off x="10990263" y="3419475"/>
              <a:ext cx="268287" cy="250825"/>
            </a:xfrm>
            <a:custGeom>
              <a:avLst/>
              <a:gdLst>
                <a:gd name="T0" fmla="*/ 0 w 169"/>
                <a:gd name="T1" fmla="*/ 0 h 158"/>
                <a:gd name="T2" fmla="*/ 133 w 169"/>
                <a:gd name="T3" fmla="*/ 154 h 158"/>
                <a:gd name="T4" fmla="*/ 135 w 169"/>
                <a:gd name="T5" fmla="*/ 156 h 158"/>
                <a:gd name="T6" fmla="*/ 137 w 169"/>
                <a:gd name="T7" fmla="*/ 158 h 158"/>
                <a:gd name="T8" fmla="*/ 169 w 169"/>
                <a:gd name="T9" fmla="*/ 127 h 158"/>
                <a:gd name="T10" fmla="*/ 137 w 169"/>
                <a:gd name="T11" fmla="*/ 103 h 158"/>
                <a:gd name="T12" fmla="*/ 135 w 169"/>
                <a:gd name="T13" fmla="*/ 103 h 158"/>
                <a:gd name="T14" fmla="*/ 0 w 16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58">
                  <a:moveTo>
                    <a:pt x="0" y="0"/>
                  </a:moveTo>
                  <a:lnTo>
                    <a:pt x="133" y="154"/>
                  </a:lnTo>
                  <a:lnTo>
                    <a:pt x="135" y="156"/>
                  </a:lnTo>
                  <a:lnTo>
                    <a:pt x="137" y="158"/>
                  </a:lnTo>
                  <a:lnTo>
                    <a:pt x="169" y="127"/>
                  </a:lnTo>
                  <a:lnTo>
                    <a:pt x="137" y="103"/>
                  </a:lnTo>
                  <a:lnTo>
                    <a:pt x="135" y="10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57"/>
            <p:cNvSpPr>
              <a:spLocks/>
            </p:cNvSpPr>
            <p:nvPr userDrawn="1"/>
          </p:nvSpPr>
          <p:spPr bwMode="gray">
            <a:xfrm>
              <a:off x="11050588" y="3208338"/>
              <a:ext cx="207962" cy="211137"/>
            </a:xfrm>
            <a:custGeom>
              <a:avLst/>
              <a:gdLst>
                <a:gd name="T0" fmla="*/ 0 w 131"/>
                <a:gd name="T1" fmla="*/ 0 h 133"/>
                <a:gd name="T2" fmla="*/ 103 w 131"/>
                <a:gd name="T3" fmla="*/ 127 h 133"/>
                <a:gd name="T4" fmla="*/ 105 w 131"/>
                <a:gd name="T5" fmla="*/ 129 h 133"/>
                <a:gd name="T6" fmla="*/ 107 w 131"/>
                <a:gd name="T7" fmla="*/ 133 h 133"/>
                <a:gd name="T8" fmla="*/ 131 w 131"/>
                <a:gd name="T9" fmla="*/ 93 h 133"/>
                <a:gd name="T10" fmla="*/ 107 w 131"/>
                <a:gd name="T11" fmla="*/ 77 h 133"/>
                <a:gd name="T12" fmla="*/ 105 w 131"/>
                <a:gd name="T13" fmla="*/ 77 h 133"/>
                <a:gd name="T14" fmla="*/ 0 w 131"/>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33">
                  <a:moveTo>
                    <a:pt x="0" y="0"/>
                  </a:moveTo>
                  <a:lnTo>
                    <a:pt x="103" y="127"/>
                  </a:lnTo>
                  <a:lnTo>
                    <a:pt x="105" y="129"/>
                  </a:lnTo>
                  <a:lnTo>
                    <a:pt x="107" y="133"/>
                  </a:lnTo>
                  <a:lnTo>
                    <a:pt x="131" y="93"/>
                  </a:lnTo>
                  <a:lnTo>
                    <a:pt x="107" y="77"/>
                  </a:lnTo>
                  <a:lnTo>
                    <a:pt x="105" y="77"/>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58"/>
            <p:cNvSpPr>
              <a:spLocks/>
            </p:cNvSpPr>
            <p:nvPr userDrawn="1"/>
          </p:nvSpPr>
          <p:spPr bwMode="gray">
            <a:xfrm>
              <a:off x="11050588" y="3208338"/>
              <a:ext cx="207962" cy="211137"/>
            </a:xfrm>
            <a:custGeom>
              <a:avLst/>
              <a:gdLst>
                <a:gd name="T0" fmla="*/ 0 w 131"/>
                <a:gd name="T1" fmla="*/ 0 h 133"/>
                <a:gd name="T2" fmla="*/ 103 w 131"/>
                <a:gd name="T3" fmla="*/ 127 h 133"/>
                <a:gd name="T4" fmla="*/ 105 w 131"/>
                <a:gd name="T5" fmla="*/ 129 h 133"/>
                <a:gd name="T6" fmla="*/ 107 w 131"/>
                <a:gd name="T7" fmla="*/ 133 h 133"/>
                <a:gd name="T8" fmla="*/ 131 w 131"/>
                <a:gd name="T9" fmla="*/ 93 h 133"/>
                <a:gd name="T10" fmla="*/ 107 w 131"/>
                <a:gd name="T11" fmla="*/ 77 h 133"/>
                <a:gd name="T12" fmla="*/ 105 w 131"/>
                <a:gd name="T13" fmla="*/ 77 h 133"/>
                <a:gd name="T14" fmla="*/ 0 w 131"/>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33">
                  <a:moveTo>
                    <a:pt x="0" y="0"/>
                  </a:moveTo>
                  <a:lnTo>
                    <a:pt x="103" y="127"/>
                  </a:lnTo>
                  <a:lnTo>
                    <a:pt x="105" y="129"/>
                  </a:lnTo>
                  <a:lnTo>
                    <a:pt x="107" y="133"/>
                  </a:lnTo>
                  <a:lnTo>
                    <a:pt x="131" y="93"/>
                  </a:lnTo>
                  <a:lnTo>
                    <a:pt x="107" y="77"/>
                  </a:lnTo>
                  <a:lnTo>
                    <a:pt x="105" y="7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59"/>
            <p:cNvSpPr>
              <a:spLocks/>
            </p:cNvSpPr>
            <p:nvPr userDrawn="1"/>
          </p:nvSpPr>
          <p:spPr bwMode="gray">
            <a:xfrm>
              <a:off x="11234738" y="3733800"/>
              <a:ext cx="220662" cy="204787"/>
            </a:xfrm>
            <a:custGeom>
              <a:avLst/>
              <a:gdLst>
                <a:gd name="T0" fmla="*/ 60 w 66"/>
                <a:gd name="T1" fmla="*/ 0 h 65"/>
                <a:gd name="T2" fmla="*/ 16 w 66"/>
                <a:gd name="T3" fmla="*/ 36 h 65"/>
                <a:gd name="T4" fmla="*/ 16 w 66"/>
                <a:gd name="T5" fmla="*/ 36 h 65"/>
                <a:gd name="T6" fmla="*/ 0 w 66"/>
                <a:gd name="T7" fmla="*/ 49 h 65"/>
                <a:gd name="T8" fmla="*/ 16 w 66"/>
                <a:gd name="T9" fmla="*/ 65 h 65"/>
                <a:gd name="T10" fmla="*/ 18 w 66"/>
                <a:gd name="T11" fmla="*/ 63 h 65"/>
                <a:gd name="T12" fmla="*/ 18 w 66"/>
                <a:gd name="T13" fmla="*/ 63 h 65"/>
                <a:gd name="T14" fmla="*/ 66 w 66"/>
                <a:gd name="T15" fmla="*/ 5 h 65"/>
                <a:gd name="T16" fmla="*/ 60 w 66"/>
                <a:gd name="T1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5">
                  <a:moveTo>
                    <a:pt x="60" y="0"/>
                  </a:moveTo>
                  <a:cubicBezTo>
                    <a:pt x="16" y="36"/>
                    <a:pt x="16" y="36"/>
                    <a:pt x="16" y="36"/>
                  </a:cubicBezTo>
                  <a:cubicBezTo>
                    <a:pt x="16" y="36"/>
                    <a:pt x="16" y="36"/>
                    <a:pt x="16" y="36"/>
                  </a:cubicBezTo>
                  <a:cubicBezTo>
                    <a:pt x="0" y="49"/>
                    <a:pt x="0" y="49"/>
                    <a:pt x="0" y="49"/>
                  </a:cubicBezTo>
                  <a:cubicBezTo>
                    <a:pt x="16" y="65"/>
                    <a:pt x="16" y="65"/>
                    <a:pt x="16" y="65"/>
                  </a:cubicBezTo>
                  <a:cubicBezTo>
                    <a:pt x="18" y="63"/>
                    <a:pt x="18" y="63"/>
                    <a:pt x="18" y="63"/>
                  </a:cubicBezTo>
                  <a:cubicBezTo>
                    <a:pt x="18" y="63"/>
                    <a:pt x="18" y="63"/>
                    <a:pt x="18" y="63"/>
                  </a:cubicBezTo>
                  <a:cubicBezTo>
                    <a:pt x="66" y="5"/>
                    <a:pt x="66" y="5"/>
                    <a:pt x="66" y="5"/>
                  </a:cubicBezTo>
                  <a:cubicBezTo>
                    <a:pt x="64" y="3"/>
                    <a:pt x="62" y="1"/>
                    <a:pt x="6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60"/>
            <p:cNvSpPr>
              <a:spLocks/>
            </p:cNvSpPr>
            <p:nvPr userDrawn="1"/>
          </p:nvSpPr>
          <p:spPr bwMode="gray">
            <a:xfrm>
              <a:off x="11436350" y="3651250"/>
              <a:ext cx="103187" cy="98425"/>
            </a:xfrm>
            <a:custGeom>
              <a:avLst/>
              <a:gdLst>
                <a:gd name="T0" fmla="*/ 31 w 31"/>
                <a:gd name="T1" fmla="*/ 0 h 31"/>
                <a:gd name="T2" fmla="*/ 0 w 31"/>
                <a:gd name="T3" fmla="*/ 26 h 31"/>
                <a:gd name="T4" fmla="*/ 6 w 31"/>
                <a:gd name="T5" fmla="*/ 31 h 31"/>
                <a:gd name="T6" fmla="*/ 31 w 31"/>
                <a:gd name="T7" fmla="*/ 0 h 31"/>
              </a:gdLst>
              <a:ahLst/>
              <a:cxnLst>
                <a:cxn ang="0">
                  <a:pos x="T0" y="T1"/>
                </a:cxn>
                <a:cxn ang="0">
                  <a:pos x="T2" y="T3"/>
                </a:cxn>
                <a:cxn ang="0">
                  <a:pos x="T4" y="T5"/>
                </a:cxn>
                <a:cxn ang="0">
                  <a:pos x="T6" y="T7"/>
                </a:cxn>
              </a:cxnLst>
              <a:rect l="0" t="0" r="r" b="b"/>
              <a:pathLst>
                <a:path w="31" h="31">
                  <a:moveTo>
                    <a:pt x="31" y="0"/>
                  </a:moveTo>
                  <a:cubicBezTo>
                    <a:pt x="0" y="26"/>
                    <a:pt x="0" y="26"/>
                    <a:pt x="0" y="26"/>
                  </a:cubicBezTo>
                  <a:cubicBezTo>
                    <a:pt x="2" y="27"/>
                    <a:pt x="4" y="29"/>
                    <a:pt x="6" y="31"/>
                  </a:cubicBezTo>
                  <a:cubicBezTo>
                    <a:pt x="31" y="0"/>
                    <a:pt x="31" y="0"/>
                    <a:pt x="31"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61"/>
            <p:cNvSpPr>
              <a:spLocks/>
            </p:cNvSpPr>
            <p:nvPr userDrawn="1"/>
          </p:nvSpPr>
          <p:spPr bwMode="gray">
            <a:xfrm>
              <a:off x="11315700" y="3635375"/>
              <a:ext cx="26987" cy="44450"/>
            </a:xfrm>
            <a:custGeom>
              <a:avLst/>
              <a:gdLst>
                <a:gd name="T0" fmla="*/ 3 w 8"/>
                <a:gd name="T1" fmla="*/ 0 h 14"/>
                <a:gd name="T2" fmla="*/ 0 w 8"/>
                <a:gd name="T3" fmla="*/ 14 h 14"/>
                <a:gd name="T4" fmla="*/ 8 w 8"/>
                <a:gd name="T5" fmla="*/ 4 h 14"/>
                <a:gd name="T6" fmla="*/ 3 w 8"/>
                <a:gd name="T7" fmla="*/ 0 h 14"/>
              </a:gdLst>
              <a:ahLst/>
              <a:cxnLst>
                <a:cxn ang="0">
                  <a:pos x="T0" y="T1"/>
                </a:cxn>
                <a:cxn ang="0">
                  <a:pos x="T2" y="T3"/>
                </a:cxn>
                <a:cxn ang="0">
                  <a:pos x="T4" y="T5"/>
                </a:cxn>
                <a:cxn ang="0">
                  <a:pos x="T6" y="T7"/>
                </a:cxn>
              </a:cxnLst>
              <a:rect l="0" t="0" r="r" b="b"/>
              <a:pathLst>
                <a:path w="8" h="14">
                  <a:moveTo>
                    <a:pt x="3" y="0"/>
                  </a:moveTo>
                  <a:cubicBezTo>
                    <a:pt x="2" y="4"/>
                    <a:pt x="1" y="9"/>
                    <a:pt x="0" y="14"/>
                  </a:cubicBezTo>
                  <a:cubicBezTo>
                    <a:pt x="8" y="4"/>
                    <a:pt x="8" y="4"/>
                    <a:pt x="8" y="4"/>
                  </a:cubicBezTo>
                  <a:cubicBezTo>
                    <a:pt x="6" y="3"/>
                    <a:pt x="5" y="1"/>
                    <a:pt x="3"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62"/>
            <p:cNvSpPr>
              <a:spLocks/>
            </p:cNvSpPr>
            <p:nvPr userDrawn="1"/>
          </p:nvSpPr>
          <p:spPr bwMode="gray">
            <a:xfrm>
              <a:off x="11325225" y="3478213"/>
              <a:ext cx="160337" cy="169862"/>
            </a:xfrm>
            <a:custGeom>
              <a:avLst/>
              <a:gdLst>
                <a:gd name="T0" fmla="*/ 48 w 48"/>
                <a:gd name="T1" fmla="*/ 0 h 54"/>
                <a:gd name="T2" fmla="*/ 3 w 48"/>
                <a:gd name="T3" fmla="*/ 37 h 54"/>
                <a:gd name="T4" fmla="*/ 0 w 48"/>
                <a:gd name="T5" fmla="*/ 50 h 54"/>
                <a:gd name="T6" fmla="*/ 5 w 48"/>
                <a:gd name="T7" fmla="*/ 5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cubicBezTo>
                    <a:pt x="3" y="37"/>
                    <a:pt x="3" y="37"/>
                    <a:pt x="3" y="37"/>
                  </a:cubicBezTo>
                  <a:cubicBezTo>
                    <a:pt x="2" y="41"/>
                    <a:pt x="1" y="46"/>
                    <a:pt x="0" y="50"/>
                  </a:cubicBezTo>
                  <a:cubicBezTo>
                    <a:pt x="2" y="51"/>
                    <a:pt x="3" y="53"/>
                    <a:pt x="5" y="54"/>
                  </a:cubicBezTo>
                  <a:cubicBezTo>
                    <a:pt x="48" y="0"/>
                    <a:pt x="48" y="0"/>
                    <a:pt x="48"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63"/>
            <p:cNvSpPr>
              <a:spLocks/>
            </p:cNvSpPr>
            <p:nvPr userDrawn="1"/>
          </p:nvSpPr>
          <p:spPr bwMode="gray">
            <a:xfrm>
              <a:off x="11217275" y="3595688"/>
              <a:ext cx="117475" cy="134937"/>
            </a:xfrm>
            <a:custGeom>
              <a:avLst/>
              <a:gdLst>
                <a:gd name="T0" fmla="*/ 35 w 35"/>
                <a:gd name="T1" fmla="*/ 0 h 43"/>
                <a:gd name="T2" fmla="*/ 18 w 35"/>
                <a:gd name="T3" fmla="*/ 14 h 43"/>
                <a:gd name="T4" fmla="*/ 18 w 35"/>
                <a:gd name="T5" fmla="*/ 14 h 43"/>
                <a:gd name="T6" fmla="*/ 0 w 35"/>
                <a:gd name="T7" fmla="*/ 28 h 43"/>
                <a:gd name="T8" fmla="*/ 16 w 35"/>
                <a:gd name="T9" fmla="*/ 43 h 43"/>
                <a:gd name="T10" fmla="*/ 19 w 35"/>
                <a:gd name="T11" fmla="*/ 39 h 43"/>
                <a:gd name="T12" fmla="*/ 19 w 35"/>
                <a:gd name="T13" fmla="*/ 39 h 43"/>
                <a:gd name="T14" fmla="*/ 29 w 35"/>
                <a:gd name="T15" fmla="*/ 27 h 43"/>
                <a:gd name="T16" fmla="*/ 32 w 35"/>
                <a:gd name="T17" fmla="*/ 13 h 43"/>
                <a:gd name="T18" fmla="*/ 35 w 35"/>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3">
                  <a:moveTo>
                    <a:pt x="35" y="0"/>
                  </a:moveTo>
                  <a:cubicBezTo>
                    <a:pt x="18" y="14"/>
                    <a:pt x="18" y="14"/>
                    <a:pt x="18" y="14"/>
                  </a:cubicBezTo>
                  <a:cubicBezTo>
                    <a:pt x="18" y="14"/>
                    <a:pt x="18" y="14"/>
                    <a:pt x="18" y="14"/>
                  </a:cubicBezTo>
                  <a:cubicBezTo>
                    <a:pt x="0" y="28"/>
                    <a:pt x="0" y="28"/>
                    <a:pt x="0" y="28"/>
                  </a:cubicBezTo>
                  <a:cubicBezTo>
                    <a:pt x="16" y="43"/>
                    <a:pt x="16" y="43"/>
                    <a:pt x="16" y="43"/>
                  </a:cubicBezTo>
                  <a:cubicBezTo>
                    <a:pt x="19" y="39"/>
                    <a:pt x="19" y="39"/>
                    <a:pt x="19" y="39"/>
                  </a:cubicBezTo>
                  <a:cubicBezTo>
                    <a:pt x="19" y="39"/>
                    <a:pt x="19" y="39"/>
                    <a:pt x="19" y="39"/>
                  </a:cubicBezTo>
                  <a:cubicBezTo>
                    <a:pt x="29" y="27"/>
                    <a:pt x="29" y="27"/>
                    <a:pt x="29" y="27"/>
                  </a:cubicBezTo>
                  <a:cubicBezTo>
                    <a:pt x="30" y="22"/>
                    <a:pt x="31" y="17"/>
                    <a:pt x="32" y="13"/>
                  </a:cubicBezTo>
                  <a:cubicBezTo>
                    <a:pt x="33" y="9"/>
                    <a:pt x="34" y="4"/>
                    <a:pt x="35"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64"/>
            <p:cNvSpPr>
              <a:spLocks/>
            </p:cNvSpPr>
            <p:nvPr userDrawn="1"/>
          </p:nvSpPr>
          <p:spPr bwMode="gray">
            <a:xfrm>
              <a:off x="11315700" y="3119438"/>
              <a:ext cx="42862" cy="53975"/>
            </a:xfrm>
            <a:custGeom>
              <a:avLst/>
              <a:gdLst>
                <a:gd name="T0" fmla="*/ 13 w 13"/>
                <a:gd name="T1" fmla="*/ 0 h 17"/>
                <a:gd name="T2" fmla="*/ 0 w 13"/>
                <a:gd name="T3" fmla="*/ 10 h 17"/>
                <a:gd name="T4" fmla="*/ 2 w 13"/>
                <a:gd name="T5" fmla="*/ 17 h 17"/>
                <a:gd name="T6" fmla="*/ 13 w 13"/>
                <a:gd name="T7" fmla="*/ 0 h 17"/>
              </a:gdLst>
              <a:ahLst/>
              <a:cxnLst>
                <a:cxn ang="0">
                  <a:pos x="T0" y="T1"/>
                </a:cxn>
                <a:cxn ang="0">
                  <a:pos x="T2" y="T3"/>
                </a:cxn>
                <a:cxn ang="0">
                  <a:pos x="T4" y="T5"/>
                </a:cxn>
                <a:cxn ang="0">
                  <a:pos x="T6" y="T7"/>
                </a:cxn>
              </a:cxnLst>
              <a:rect l="0" t="0" r="r" b="b"/>
              <a:pathLst>
                <a:path w="13" h="17">
                  <a:moveTo>
                    <a:pt x="13" y="0"/>
                  </a:moveTo>
                  <a:cubicBezTo>
                    <a:pt x="0" y="10"/>
                    <a:pt x="0" y="10"/>
                    <a:pt x="0" y="10"/>
                  </a:cubicBezTo>
                  <a:cubicBezTo>
                    <a:pt x="0" y="12"/>
                    <a:pt x="1" y="15"/>
                    <a:pt x="2" y="17"/>
                  </a:cubicBezTo>
                  <a:cubicBezTo>
                    <a:pt x="13" y="0"/>
                    <a:pt x="13" y="0"/>
                    <a:pt x="13"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65"/>
            <p:cNvSpPr>
              <a:spLocks/>
            </p:cNvSpPr>
            <p:nvPr userDrawn="1"/>
          </p:nvSpPr>
          <p:spPr bwMode="gray">
            <a:xfrm>
              <a:off x="11241088" y="3151188"/>
              <a:ext cx="80962" cy="112712"/>
            </a:xfrm>
            <a:custGeom>
              <a:avLst/>
              <a:gdLst>
                <a:gd name="T0" fmla="*/ 22 w 24"/>
                <a:gd name="T1" fmla="*/ 0 h 36"/>
                <a:gd name="T2" fmla="*/ 4 w 24"/>
                <a:gd name="T3" fmla="*/ 14 h 36"/>
                <a:gd name="T4" fmla="*/ 3 w 24"/>
                <a:gd name="T5" fmla="*/ 15 h 36"/>
                <a:gd name="T6" fmla="*/ 0 w 24"/>
                <a:gd name="T7" fmla="*/ 18 h 36"/>
                <a:gd name="T8" fmla="*/ 4 w 24"/>
                <a:gd name="T9" fmla="*/ 36 h 36"/>
                <a:gd name="T10" fmla="*/ 4 w 24"/>
                <a:gd name="T11" fmla="*/ 36 h 36"/>
                <a:gd name="T12" fmla="*/ 5 w 24"/>
                <a:gd name="T13" fmla="*/ 34 h 36"/>
                <a:gd name="T14" fmla="*/ 24 w 24"/>
                <a:gd name="T15" fmla="*/ 7 h 36"/>
                <a:gd name="T16" fmla="*/ 22 w 24"/>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6">
                  <a:moveTo>
                    <a:pt x="22" y="0"/>
                  </a:moveTo>
                  <a:cubicBezTo>
                    <a:pt x="4" y="14"/>
                    <a:pt x="4" y="14"/>
                    <a:pt x="4" y="14"/>
                  </a:cubicBezTo>
                  <a:cubicBezTo>
                    <a:pt x="3" y="15"/>
                    <a:pt x="3" y="15"/>
                    <a:pt x="3" y="15"/>
                  </a:cubicBezTo>
                  <a:cubicBezTo>
                    <a:pt x="0" y="18"/>
                    <a:pt x="0" y="18"/>
                    <a:pt x="0" y="18"/>
                  </a:cubicBezTo>
                  <a:cubicBezTo>
                    <a:pt x="4" y="36"/>
                    <a:pt x="4" y="36"/>
                    <a:pt x="4" y="36"/>
                  </a:cubicBezTo>
                  <a:cubicBezTo>
                    <a:pt x="4" y="36"/>
                    <a:pt x="4" y="36"/>
                    <a:pt x="4" y="36"/>
                  </a:cubicBezTo>
                  <a:cubicBezTo>
                    <a:pt x="5" y="34"/>
                    <a:pt x="5" y="34"/>
                    <a:pt x="5" y="34"/>
                  </a:cubicBezTo>
                  <a:cubicBezTo>
                    <a:pt x="24" y="7"/>
                    <a:pt x="24" y="7"/>
                    <a:pt x="24" y="7"/>
                  </a:cubicBezTo>
                  <a:cubicBezTo>
                    <a:pt x="23" y="5"/>
                    <a:pt x="22" y="2"/>
                    <a:pt x="22"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66"/>
            <p:cNvSpPr>
              <a:spLocks/>
            </p:cNvSpPr>
            <p:nvPr userDrawn="1"/>
          </p:nvSpPr>
          <p:spPr bwMode="gray">
            <a:xfrm>
              <a:off x="9136063" y="4791075"/>
              <a:ext cx="69850" cy="150812"/>
            </a:xfrm>
            <a:custGeom>
              <a:avLst/>
              <a:gdLst>
                <a:gd name="T0" fmla="*/ 19 w 21"/>
                <a:gd name="T1" fmla="*/ 0 h 48"/>
                <a:gd name="T2" fmla="*/ 10 w 21"/>
                <a:gd name="T3" fmla="*/ 1 h 48"/>
                <a:gd name="T4" fmla="*/ 2 w 21"/>
                <a:gd name="T5" fmla="*/ 0 h 48"/>
                <a:gd name="T6" fmla="*/ 0 w 21"/>
                <a:gd name="T7" fmla="*/ 48 h 48"/>
                <a:gd name="T8" fmla="*/ 21 w 21"/>
                <a:gd name="T9" fmla="*/ 48 h 48"/>
                <a:gd name="T10" fmla="*/ 19 w 21"/>
                <a:gd name="T11" fmla="*/ 0 h 48"/>
              </a:gdLst>
              <a:ahLst/>
              <a:cxnLst>
                <a:cxn ang="0">
                  <a:pos x="T0" y="T1"/>
                </a:cxn>
                <a:cxn ang="0">
                  <a:pos x="T2" y="T3"/>
                </a:cxn>
                <a:cxn ang="0">
                  <a:pos x="T4" y="T5"/>
                </a:cxn>
                <a:cxn ang="0">
                  <a:pos x="T6" y="T7"/>
                </a:cxn>
                <a:cxn ang="0">
                  <a:pos x="T8" y="T9"/>
                </a:cxn>
                <a:cxn ang="0">
                  <a:pos x="T10" y="T11"/>
                </a:cxn>
              </a:cxnLst>
              <a:rect l="0" t="0" r="r" b="b"/>
              <a:pathLst>
                <a:path w="21" h="48">
                  <a:moveTo>
                    <a:pt x="19" y="0"/>
                  </a:moveTo>
                  <a:cubicBezTo>
                    <a:pt x="16" y="0"/>
                    <a:pt x="13" y="1"/>
                    <a:pt x="10" y="1"/>
                  </a:cubicBezTo>
                  <a:cubicBezTo>
                    <a:pt x="8" y="1"/>
                    <a:pt x="5" y="0"/>
                    <a:pt x="2" y="0"/>
                  </a:cubicBezTo>
                  <a:cubicBezTo>
                    <a:pt x="0" y="48"/>
                    <a:pt x="0" y="48"/>
                    <a:pt x="0" y="48"/>
                  </a:cubicBezTo>
                  <a:cubicBezTo>
                    <a:pt x="21" y="48"/>
                    <a:pt x="21" y="48"/>
                    <a:pt x="21" y="48"/>
                  </a:cubicBezTo>
                  <a:cubicBezTo>
                    <a:pt x="19" y="0"/>
                    <a:pt x="19" y="0"/>
                    <a:pt x="19"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67"/>
            <p:cNvSpPr>
              <a:spLocks/>
            </p:cNvSpPr>
            <p:nvPr userDrawn="1"/>
          </p:nvSpPr>
          <p:spPr bwMode="gray">
            <a:xfrm>
              <a:off x="8974138" y="4186238"/>
              <a:ext cx="388937" cy="579437"/>
            </a:xfrm>
            <a:custGeom>
              <a:avLst/>
              <a:gdLst>
                <a:gd name="T0" fmla="*/ 58 w 116"/>
                <a:gd name="T1" fmla="*/ 0 h 184"/>
                <a:gd name="T2" fmla="*/ 0 w 116"/>
                <a:gd name="T3" fmla="*/ 134 h 184"/>
                <a:gd name="T4" fmla="*/ 28 w 116"/>
                <a:gd name="T5" fmla="*/ 184 h 184"/>
                <a:gd name="T6" fmla="*/ 50 w 116"/>
                <a:gd name="T7" fmla="*/ 165 h 184"/>
                <a:gd name="T8" fmla="*/ 14 w 116"/>
                <a:gd name="T9" fmla="*/ 124 h 184"/>
                <a:gd name="T10" fmla="*/ 52 w 116"/>
                <a:gd name="T11" fmla="*/ 155 h 184"/>
                <a:gd name="T12" fmla="*/ 53 w 116"/>
                <a:gd name="T13" fmla="*/ 123 h 184"/>
                <a:gd name="T14" fmla="*/ 23 w 116"/>
                <a:gd name="T15" fmla="*/ 87 h 184"/>
                <a:gd name="T16" fmla="*/ 54 w 116"/>
                <a:gd name="T17" fmla="*/ 111 h 184"/>
                <a:gd name="T18" fmla="*/ 55 w 116"/>
                <a:gd name="T19" fmla="*/ 79 h 184"/>
                <a:gd name="T20" fmla="*/ 42 w 116"/>
                <a:gd name="T21" fmla="*/ 61 h 184"/>
                <a:gd name="T22" fmla="*/ 56 w 116"/>
                <a:gd name="T23" fmla="*/ 69 h 184"/>
                <a:gd name="T24" fmla="*/ 58 w 116"/>
                <a:gd name="T25" fmla="*/ 13 h 184"/>
                <a:gd name="T26" fmla="*/ 62 w 116"/>
                <a:gd name="T27" fmla="*/ 88 h 184"/>
                <a:gd name="T28" fmla="*/ 81 w 116"/>
                <a:gd name="T29" fmla="*/ 75 h 184"/>
                <a:gd name="T30" fmla="*/ 63 w 116"/>
                <a:gd name="T31" fmla="*/ 97 h 184"/>
                <a:gd name="T32" fmla="*/ 64 w 116"/>
                <a:gd name="T33" fmla="*/ 121 h 184"/>
                <a:gd name="T34" fmla="*/ 91 w 116"/>
                <a:gd name="T35" fmla="*/ 100 h 184"/>
                <a:gd name="T36" fmla="*/ 64 w 116"/>
                <a:gd name="T37" fmla="*/ 131 h 184"/>
                <a:gd name="T38" fmla="*/ 65 w 116"/>
                <a:gd name="T39" fmla="*/ 153 h 184"/>
                <a:gd name="T40" fmla="*/ 116 w 116"/>
                <a:gd name="T41" fmla="*/ 118 h 184"/>
                <a:gd name="T42" fmla="*/ 58 w 116"/>
                <a:gd name="T4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6" h="184">
                  <a:moveTo>
                    <a:pt x="58" y="0"/>
                  </a:moveTo>
                  <a:cubicBezTo>
                    <a:pt x="58" y="0"/>
                    <a:pt x="0" y="88"/>
                    <a:pt x="0" y="134"/>
                  </a:cubicBezTo>
                  <a:cubicBezTo>
                    <a:pt x="0" y="155"/>
                    <a:pt x="11" y="174"/>
                    <a:pt x="28" y="184"/>
                  </a:cubicBezTo>
                  <a:cubicBezTo>
                    <a:pt x="36" y="178"/>
                    <a:pt x="43" y="171"/>
                    <a:pt x="50" y="165"/>
                  </a:cubicBezTo>
                  <a:cubicBezTo>
                    <a:pt x="14" y="124"/>
                    <a:pt x="14" y="124"/>
                    <a:pt x="14" y="124"/>
                  </a:cubicBezTo>
                  <a:cubicBezTo>
                    <a:pt x="52" y="155"/>
                    <a:pt x="52" y="155"/>
                    <a:pt x="52" y="155"/>
                  </a:cubicBezTo>
                  <a:cubicBezTo>
                    <a:pt x="53" y="123"/>
                    <a:pt x="53" y="123"/>
                    <a:pt x="53" y="123"/>
                  </a:cubicBezTo>
                  <a:cubicBezTo>
                    <a:pt x="23" y="87"/>
                    <a:pt x="23" y="87"/>
                    <a:pt x="23" y="87"/>
                  </a:cubicBezTo>
                  <a:cubicBezTo>
                    <a:pt x="54" y="111"/>
                    <a:pt x="54" y="111"/>
                    <a:pt x="54" y="111"/>
                  </a:cubicBezTo>
                  <a:cubicBezTo>
                    <a:pt x="55" y="79"/>
                    <a:pt x="55" y="79"/>
                    <a:pt x="55" y="79"/>
                  </a:cubicBezTo>
                  <a:cubicBezTo>
                    <a:pt x="42" y="61"/>
                    <a:pt x="42" y="61"/>
                    <a:pt x="42" y="61"/>
                  </a:cubicBezTo>
                  <a:cubicBezTo>
                    <a:pt x="56" y="69"/>
                    <a:pt x="56" y="69"/>
                    <a:pt x="56" y="69"/>
                  </a:cubicBezTo>
                  <a:cubicBezTo>
                    <a:pt x="58" y="13"/>
                    <a:pt x="58" y="13"/>
                    <a:pt x="58" y="13"/>
                  </a:cubicBezTo>
                  <a:cubicBezTo>
                    <a:pt x="62" y="88"/>
                    <a:pt x="62" y="88"/>
                    <a:pt x="62" y="88"/>
                  </a:cubicBezTo>
                  <a:cubicBezTo>
                    <a:pt x="81" y="75"/>
                    <a:pt x="81" y="75"/>
                    <a:pt x="81" y="75"/>
                  </a:cubicBezTo>
                  <a:cubicBezTo>
                    <a:pt x="63" y="97"/>
                    <a:pt x="63" y="97"/>
                    <a:pt x="63" y="97"/>
                  </a:cubicBezTo>
                  <a:cubicBezTo>
                    <a:pt x="64" y="121"/>
                    <a:pt x="64" y="121"/>
                    <a:pt x="64" y="121"/>
                  </a:cubicBezTo>
                  <a:cubicBezTo>
                    <a:pt x="91" y="100"/>
                    <a:pt x="91" y="100"/>
                    <a:pt x="91" y="100"/>
                  </a:cubicBezTo>
                  <a:cubicBezTo>
                    <a:pt x="64" y="131"/>
                    <a:pt x="64" y="131"/>
                    <a:pt x="64" y="131"/>
                  </a:cubicBezTo>
                  <a:cubicBezTo>
                    <a:pt x="65" y="153"/>
                    <a:pt x="65" y="153"/>
                    <a:pt x="65" y="153"/>
                  </a:cubicBezTo>
                  <a:cubicBezTo>
                    <a:pt x="81" y="141"/>
                    <a:pt x="98" y="129"/>
                    <a:pt x="116" y="118"/>
                  </a:cubicBezTo>
                  <a:cubicBezTo>
                    <a:pt x="106" y="70"/>
                    <a:pt x="58" y="0"/>
                    <a:pt x="58" y="0"/>
                  </a:cubicBezTo>
                </a:path>
              </a:pathLst>
            </a:custGeom>
            <a:solidFill>
              <a:srgbClr val="8FC2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68"/>
            <p:cNvSpPr>
              <a:spLocks noEditPoints="1"/>
            </p:cNvSpPr>
            <p:nvPr userDrawn="1"/>
          </p:nvSpPr>
          <p:spPr bwMode="gray">
            <a:xfrm>
              <a:off x="9067800" y="4557713"/>
              <a:ext cx="298450" cy="233362"/>
            </a:xfrm>
            <a:custGeom>
              <a:avLst/>
              <a:gdLst>
                <a:gd name="T0" fmla="*/ 22 w 89"/>
                <a:gd name="T1" fmla="*/ 47 h 74"/>
                <a:gd name="T2" fmla="*/ 0 w 89"/>
                <a:gd name="T3" fmla="*/ 66 h 74"/>
                <a:gd name="T4" fmla="*/ 22 w 89"/>
                <a:gd name="T5" fmla="*/ 74 h 74"/>
                <a:gd name="T6" fmla="*/ 23 w 89"/>
                <a:gd name="T7" fmla="*/ 48 h 74"/>
                <a:gd name="T8" fmla="*/ 22 w 89"/>
                <a:gd name="T9" fmla="*/ 47 h 74"/>
                <a:gd name="T10" fmla="*/ 88 w 89"/>
                <a:gd name="T11" fmla="*/ 0 h 74"/>
                <a:gd name="T12" fmla="*/ 37 w 89"/>
                <a:gd name="T13" fmla="*/ 35 h 74"/>
                <a:gd name="T14" fmla="*/ 38 w 89"/>
                <a:gd name="T15" fmla="*/ 49 h 74"/>
                <a:gd name="T16" fmla="*/ 72 w 89"/>
                <a:gd name="T17" fmla="*/ 21 h 74"/>
                <a:gd name="T18" fmla="*/ 38 w 89"/>
                <a:gd name="T19" fmla="*/ 59 h 74"/>
                <a:gd name="T20" fmla="*/ 39 w 89"/>
                <a:gd name="T21" fmla="*/ 74 h 74"/>
                <a:gd name="T22" fmla="*/ 89 w 89"/>
                <a:gd name="T23" fmla="*/ 16 h 74"/>
                <a:gd name="T24" fmla="*/ 88 w 89"/>
                <a:gd name="T2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74">
                  <a:moveTo>
                    <a:pt x="22" y="47"/>
                  </a:moveTo>
                  <a:cubicBezTo>
                    <a:pt x="15" y="53"/>
                    <a:pt x="8" y="60"/>
                    <a:pt x="0" y="66"/>
                  </a:cubicBezTo>
                  <a:cubicBezTo>
                    <a:pt x="7" y="70"/>
                    <a:pt x="14" y="73"/>
                    <a:pt x="22" y="74"/>
                  </a:cubicBezTo>
                  <a:cubicBezTo>
                    <a:pt x="23" y="48"/>
                    <a:pt x="23" y="48"/>
                    <a:pt x="23" y="48"/>
                  </a:cubicBezTo>
                  <a:cubicBezTo>
                    <a:pt x="22" y="47"/>
                    <a:pt x="22" y="47"/>
                    <a:pt x="22" y="47"/>
                  </a:cubicBezTo>
                  <a:moveTo>
                    <a:pt x="88" y="0"/>
                  </a:moveTo>
                  <a:cubicBezTo>
                    <a:pt x="70" y="11"/>
                    <a:pt x="53" y="23"/>
                    <a:pt x="37" y="35"/>
                  </a:cubicBezTo>
                  <a:cubicBezTo>
                    <a:pt x="38" y="49"/>
                    <a:pt x="38" y="49"/>
                    <a:pt x="38" y="49"/>
                  </a:cubicBezTo>
                  <a:cubicBezTo>
                    <a:pt x="72" y="21"/>
                    <a:pt x="72" y="21"/>
                    <a:pt x="72" y="21"/>
                  </a:cubicBezTo>
                  <a:cubicBezTo>
                    <a:pt x="38" y="59"/>
                    <a:pt x="38" y="59"/>
                    <a:pt x="38" y="59"/>
                  </a:cubicBezTo>
                  <a:cubicBezTo>
                    <a:pt x="39" y="74"/>
                    <a:pt x="39" y="74"/>
                    <a:pt x="39" y="74"/>
                  </a:cubicBezTo>
                  <a:cubicBezTo>
                    <a:pt x="68" y="70"/>
                    <a:pt x="89" y="45"/>
                    <a:pt x="89" y="16"/>
                  </a:cubicBezTo>
                  <a:cubicBezTo>
                    <a:pt x="89" y="11"/>
                    <a:pt x="89" y="6"/>
                    <a:pt x="88" y="0"/>
                  </a:cubicBezTo>
                </a:path>
              </a:pathLst>
            </a:custGeom>
            <a:solidFill>
              <a:srgbClr val="89C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69"/>
            <p:cNvSpPr>
              <a:spLocks/>
            </p:cNvSpPr>
            <p:nvPr userDrawn="1"/>
          </p:nvSpPr>
          <p:spPr bwMode="gray">
            <a:xfrm>
              <a:off x="9142413" y="4227513"/>
              <a:ext cx="57150" cy="566737"/>
            </a:xfrm>
            <a:custGeom>
              <a:avLst/>
              <a:gdLst>
                <a:gd name="T0" fmla="*/ 8 w 17"/>
                <a:gd name="T1" fmla="*/ 0 h 180"/>
                <a:gd name="T2" fmla="*/ 6 w 17"/>
                <a:gd name="T3" fmla="*/ 56 h 180"/>
                <a:gd name="T4" fmla="*/ 10 w 17"/>
                <a:gd name="T5" fmla="*/ 58 h 180"/>
                <a:gd name="T6" fmla="*/ 6 w 17"/>
                <a:gd name="T7" fmla="*/ 67 h 180"/>
                <a:gd name="T8" fmla="*/ 5 w 17"/>
                <a:gd name="T9" fmla="*/ 66 h 180"/>
                <a:gd name="T10" fmla="*/ 4 w 17"/>
                <a:gd name="T11" fmla="*/ 98 h 180"/>
                <a:gd name="T12" fmla="*/ 7 w 17"/>
                <a:gd name="T13" fmla="*/ 101 h 180"/>
                <a:gd name="T14" fmla="*/ 6 w 17"/>
                <a:gd name="T15" fmla="*/ 112 h 180"/>
                <a:gd name="T16" fmla="*/ 3 w 17"/>
                <a:gd name="T17" fmla="*/ 110 h 180"/>
                <a:gd name="T18" fmla="*/ 2 w 17"/>
                <a:gd name="T19" fmla="*/ 142 h 180"/>
                <a:gd name="T20" fmla="*/ 6 w 17"/>
                <a:gd name="T21" fmla="*/ 145 h 180"/>
                <a:gd name="T22" fmla="*/ 6 w 17"/>
                <a:gd name="T23" fmla="*/ 158 h 180"/>
                <a:gd name="T24" fmla="*/ 1 w 17"/>
                <a:gd name="T25" fmla="*/ 153 h 180"/>
                <a:gd name="T26" fmla="*/ 0 w 17"/>
                <a:gd name="T27" fmla="*/ 179 h 180"/>
                <a:gd name="T28" fmla="*/ 8 w 17"/>
                <a:gd name="T29" fmla="*/ 180 h 180"/>
                <a:gd name="T30" fmla="*/ 17 w 17"/>
                <a:gd name="T31" fmla="*/ 179 h 180"/>
                <a:gd name="T32" fmla="*/ 16 w 17"/>
                <a:gd name="T33" fmla="*/ 164 h 180"/>
                <a:gd name="T34" fmla="*/ 8 w 17"/>
                <a:gd name="T35" fmla="*/ 173 h 180"/>
                <a:gd name="T36" fmla="*/ 8 w 17"/>
                <a:gd name="T37" fmla="*/ 161 h 180"/>
                <a:gd name="T38" fmla="*/ 16 w 17"/>
                <a:gd name="T39" fmla="*/ 154 h 180"/>
                <a:gd name="T40" fmla="*/ 15 w 17"/>
                <a:gd name="T41" fmla="*/ 140 h 180"/>
                <a:gd name="T42" fmla="*/ 14 w 17"/>
                <a:gd name="T43" fmla="*/ 118 h 180"/>
                <a:gd name="T44" fmla="*/ 8 w 17"/>
                <a:gd name="T45" fmla="*/ 125 h 180"/>
                <a:gd name="T46" fmla="*/ 7 w 17"/>
                <a:gd name="T47" fmla="*/ 114 h 180"/>
                <a:gd name="T48" fmla="*/ 14 w 17"/>
                <a:gd name="T49" fmla="*/ 108 h 180"/>
                <a:gd name="T50" fmla="*/ 13 w 17"/>
                <a:gd name="T51" fmla="*/ 84 h 180"/>
                <a:gd name="T52" fmla="*/ 8 w 17"/>
                <a:gd name="T53" fmla="*/ 89 h 180"/>
                <a:gd name="T54" fmla="*/ 6 w 17"/>
                <a:gd name="T55" fmla="*/ 80 h 180"/>
                <a:gd name="T56" fmla="*/ 12 w 17"/>
                <a:gd name="T57" fmla="*/ 75 h 180"/>
                <a:gd name="T58" fmla="*/ 8 w 17"/>
                <a:gd name="T59"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 h="180">
                  <a:moveTo>
                    <a:pt x="8" y="0"/>
                  </a:moveTo>
                  <a:cubicBezTo>
                    <a:pt x="6" y="56"/>
                    <a:pt x="6" y="56"/>
                    <a:pt x="6" y="56"/>
                  </a:cubicBezTo>
                  <a:cubicBezTo>
                    <a:pt x="10" y="58"/>
                    <a:pt x="10" y="58"/>
                    <a:pt x="10" y="58"/>
                  </a:cubicBezTo>
                  <a:cubicBezTo>
                    <a:pt x="6" y="67"/>
                    <a:pt x="6" y="67"/>
                    <a:pt x="6" y="67"/>
                  </a:cubicBezTo>
                  <a:cubicBezTo>
                    <a:pt x="5" y="66"/>
                    <a:pt x="5" y="66"/>
                    <a:pt x="5" y="66"/>
                  </a:cubicBezTo>
                  <a:cubicBezTo>
                    <a:pt x="4" y="98"/>
                    <a:pt x="4" y="98"/>
                    <a:pt x="4" y="98"/>
                  </a:cubicBezTo>
                  <a:cubicBezTo>
                    <a:pt x="7" y="101"/>
                    <a:pt x="7" y="101"/>
                    <a:pt x="7" y="101"/>
                  </a:cubicBezTo>
                  <a:cubicBezTo>
                    <a:pt x="6" y="112"/>
                    <a:pt x="6" y="112"/>
                    <a:pt x="6" y="112"/>
                  </a:cubicBezTo>
                  <a:cubicBezTo>
                    <a:pt x="3" y="110"/>
                    <a:pt x="3" y="110"/>
                    <a:pt x="3" y="110"/>
                  </a:cubicBezTo>
                  <a:cubicBezTo>
                    <a:pt x="2" y="142"/>
                    <a:pt x="2" y="142"/>
                    <a:pt x="2" y="142"/>
                  </a:cubicBezTo>
                  <a:cubicBezTo>
                    <a:pt x="6" y="145"/>
                    <a:pt x="6" y="145"/>
                    <a:pt x="6" y="145"/>
                  </a:cubicBezTo>
                  <a:cubicBezTo>
                    <a:pt x="6" y="158"/>
                    <a:pt x="6" y="158"/>
                    <a:pt x="6" y="158"/>
                  </a:cubicBezTo>
                  <a:cubicBezTo>
                    <a:pt x="1" y="153"/>
                    <a:pt x="1" y="153"/>
                    <a:pt x="1" y="153"/>
                  </a:cubicBezTo>
                  <a:cubicBezTo>
                    <a:pt x="0" y="179"/>
                    <a:pt x="0" y="179"/>
                    <a:pt x="0" y="179"/>
                  </a:cubicBezTo>
                  <a:cubicBezTo>
                    <a:pt x="3" y="179"/>
                    <a:pt x="6" y="180"/>
                    <a:pt x="8" y="180"/>
                  </a:cubicBezTo>
                  <a:cubicBezTo>
                    <a:pt x="11" y="180"/>
                    <a:pt x="14" y="179"/>
                    <a:pt x="17" y="179"/>
                  </a:cubicBezTo>
                  <a:cubicBezTo>
                    <a:pt x="16" y="164"/>
                    <a:pt x="16" y="164"/>
                    <a:pt x="16" y="164"/>
                  </a:cubicBezTo>
                  <a:cubicBezTo>
                    <a:pt x="8" y="173"/>
                    <a:pt x="8" y="173"/>
                    <a:pt x="8" y="173"/>
                  </a:cubicBezTo>
                  <a:cubicBezTo>
                    <a:pt x="8" y="161"/>
                    <a:pt x="8" y="161"/>
                    <a:pt x="8" y="161"/>
                  </a:cubicBezTo>
                  <a:cubicBezTo>
                    <a:pt x="16" y="154"/>
                    <a:pt x="16" y="154"/>
                    <a:pt x="16" y="154"/>
                  </a:cubicBezTo>
                  <a:cubicBezTo>
                    <a:pt x="15" y="140"/>
                    <a:pt x="15" y="140"/>
                    <a:pt x="15" y="140"/>
                  </a:cubicBezTo>
                  <a:cubicBezTo>
                    <a:pt x="14" y="118"/>
                    <a:pt x="14" y="118"/>
                    <a:pt x="14" y="118"/>
                  </a:cubicBezTo>
                  <a:cubicBezTo>
                    <a:pt x="8" y="125"/>
                    <a:pt x="8" y="125"/>
                    <a:pt x="8" y="125"/>
                  </a:cubicBezTo>
                  <a:cubicBezTo>
                    <a:pt x="7" y="114"/>
                    <a:pt x="7" y="114"/>
                    <a:pt x="7" y="114"/>
                  </a:cubicBezTo>
                  <a:cubicBezTo>
                    <a:pt x="14" y="108"/>
                    <a:pt x="14" y="108"/>
                    <a:pt x="14" y="108"/>
                  </a:cubicBezTo>
                  <a:cubicBezTo>
                    <a:pt x="13" y="84"/>
                    <a:pt x="13" y="84"/>
                    <a:pt x="13" y="84"/>
                  </a:cubicBezTo>
                  <a:cubicBezTo>
                    <a:pt x="8" y="89"/>
                    <a:pt x="8" y="89"/>
                    <a:pt x="8" y="89"/>
                  </a:cubicBezTo>
                  <a:cubicBezTo>
                    <a:pt x="6" y="80"/>
                    <a:pt x="6" y="80"/>
                    <a:pt x="6" y="80"/>
                  </a:cubicBezTo>
                  <a:cubicBezTo>
                    <a:pt x="12" y="75"/>
                    <a:pt x="12" y="75"/>
                    <a:pt x="12" y="75"/>
                  </a:cubicBezTo>
                  <a:cubicBezTo>
                    <a:pt x="8" y="0"/>
                    <a:pt x="8" y="0"/>
                    <a:pt x="8" y="0"/>
                  </a:cubicBezTo>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70"/>
            <p:cNvSpPr>
              <a:spLocks/>
            </p:cNvSpPr>
            <p:nvPr userDrawn="1"/>
          </p:nvSpPr>
          <p:spPr bwMode="gray">
            <a:xfrm>
              <a:off x="9169400" y="4624388"/>
              <a:ext cx="141287" cy="147637"/>
            </a:xfrm>
            <a:custGeom>
              <a:avLst/>
              <a:gdLst>
                <a:gd name="T0" fmla="*/ 89 w 89"/>
                <a:gd name="T1" fmla="*/ 0 h 93"/>
                <a:gd name="T2" fmla="*/ 17 w 89"/>
                <a:gd name="T3" fmla="*/ 56 h 93"/>
                <a:gd name="T4" fmla="*/ 0 w 89"/>
                <a:gd name="T5" fmla="*/ 69 h 93"/>
                <a:gd name="T6" fmla="*/ 0 w 89"/>
                <a:gd name="T7" fmla="*/ 93 h 93"/>
                <a:gd name="T8" fmla="*/ 17 w 89"/>
                <a:gd name="T9" fmla="*/ 75 h 93"/>
                <a:gd name="T10" fmla="*/ 89 w 89"/>
                <a:gd name="T11" fmla="*/ 0 h 93"/>
              </a:gdLst>
              <a:ahLst/>
              <a:cxnLst>
                <a:cxn ang="0">
                  <a:pos x="T0" y="T1"/>
                </a:cxn>
                <a:cxn ang="0">
                  <a:pos x="T2" y="T3"/>
                </a:cxn>
                <a:cxn ang="0">
                  <a:pos x="T4" y="T5"/>
                </a:cxn>
                <a:cxn ang="0">
                  <a:pos x="T6" y="T7"/>
                </a:cxn>
                <a:cxn ang="0">
                  <a:pos x="T8" y="T9"/>
                </a:cxn>
                <a:cxn ang="0">
                  <a:pos x="T10" y="T11"/>
                </a:cxn>
              </a:cxnLst>
              <a:rect l="0" t="0" r="r" b="b"/>
              <a:pathLst>
                <a:path w="89" h="93">
                  <a:moveTo>
                    <a:pt x="89" y="0"/>
                  </a:moveTo>
                  <a:lnTo>
                    <a:pt x="17" y="56"/>
                  </a:lnTo>
                  <a:lnTo>
                    <a:pt x="0" y="69"/>
                  </a:lnTo>
                  <a:lnTo>
                    <a:pt x="0" y="93"/>
                  </a:lnTo>
                  <a:lnTo>
                    <a:pt x="17" y="75"/>
                  </a:lnTo>
                  <a:lnTo>
                    <a:pt x="89"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71"/>
            <p:cNvSpPr>
              <a:spLocks/>
            </p:cNvSpPr>
            <p:nvPr userDrawn="1"/>
          </p:nvSpPr>
          <p:spPr bwMode="gray">
            <a:xfrm>
              <a:off x="9169400" y="4624388"/>
              <a:ext cx="141287" cy="147637"/>
            </a:xfrm>
            <a:custGeom>
              <a:avLst/>
              <a:gdLst>
                <a:gd name="T0" fmla="*/ 89 w 89"/>
                <a:gd name="T1" fmla="*/ 0 h 93"/>
                <a:gd name="T2" fmla="*/ 17 w 89"/>
                <a:gd name="T3" fmla="*/ 56 h 93"/>
                <a:gd name="T4" fmla="*/ 0 w 89"/>
                <a:gd name="T5" fmla="*/ 69 h 93"/>
                <a:gd name="T6" fmla="*/ 0 w 89"/>
                <a:gd name="T7" fmla="*/ 93 h 93"/>
                <a:gd name="T8" fmla="*/ 17 w 89"/>
                <a:gd name="T9" fmla="*/ 75 h 93"/>
                <a:gd name="T10" fmla="*/ 89 w 89"/>
                <a:gd name="T11" fmla="*/ 0 h 93"/>
              </a:gdLst>
              <a:ahLst/>
              <a:cxnLst>
                <a:cxn ang="0">
                  <a:pos x="T0" y="T1"/>
                </a:cxn>
                <a:cxn ang="0">
                  <a:pos x="T2" y="T3"/>
                </a:cxn>
                <a:cxn ang="0">
                  <a:pos x="T4" y="T5"/>
                </a:cxn>
                <a:cxn ang="0">
                  <a:pos x="T6" y="T7"/>
                </a:cxn>
                <a:cxn ang="0">
                  <a:pos x="T8" y="T9"/>
                </a:cxn>
                <a:cxn ang="0">
                  <a:pos x="T10" y="T11"/>
                </a:cxn>
              </a:cxnLst>
              <a:rect l="0" t="0" r="r" b="b"/>
              <a:pathLst>
                <a:path w="89" h="93">
                  <a:moveTo>
                    <a:pt x="89" y="0"/>
                  </a:moveTo>
                  <a:lnTo>
                    <a:pt x="17" y="56"/>
                  </a:lnTo>
                  <a:lnTo>
                    <a:pt x="0" y="69"/>
                  </a:lnTo>
                  <a:lnTo>
                    <a:pt x="0" y="93"/>
                  </a:lnTo>
                  <a:lnTo>
                    <a:pt x="17" y="75"/>
                  </a:lnTo>
                  <a:lnTo>
                    <a:pt x="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72"/>
            <p:cNvSpPr>
              <a:spLocks/>
            </p:cNvSpPr>
            <p:nvPr userDrawn="1"/>
          </p:nvSpPr>
          <p:spPr bwMode="gray">
            <a:xfrm>
              <a:off x="9166225" y="4502150"/>
              <a:ext cx="114300" cy="119062"/>
            </a:xfrm>
            <a:custGeom>
              <a:avLst/>
              <a:gdLst>
                <a:gd name="T0" fmla="*/ 72 w 72"/>
                <a:gd name="T1" fmla="*/ 0 h 75"/>
                <a:gd name="T2" fmla="*/ 15 w 72"/>
                <a:gd name="T3" fmla="*/ 41 h 75"/>
                <a:gd name="T4" fmla="*/ 0 w 72"/>
                <a:gd name="T5" fmla="*/ 53 h 75"/>
                <a:gd name="T6" fmla="*/ 2 w 72"/>
                <a:gd name="T7" fmla="*/ 75 h 75"/>
                <a:gd name="T8" fmla="*/ 15 w 72"/>
                <a:gd name="T9" fmla="*/ 61 h 75"/>
                <a:gd name="T10" fmla="*/ 72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72" y="0"/>
                  </a:moveTo>
                  <a:lnTo>
                    <a:pt x="15" y="41"/>
                  </a:lnTo>
                  <a:lnTo>
                    <a:pt x="0" y="53"/>
                  </a:lnTo>
                  <a:lnTo>
                    <a:pt x="2" y="75"/>
                  </a:lnTo>
                  <a:lnTo>
                    <a:pt x="15" y="61"/>
                  </a:lnTo>
                  <a:lnTo>
                    <a:pt x="72"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73"/>
            <p:cNvSpPr>
              <a:spLocks/>
            </p:cNvSpPr>
            <p:nvPr userDrawn="1"/>
          </p:nvSpPr>
          <p:spPr bwMode="gray">
            <a:xfrm>
              <a:off x="9166225" y="4502150"/>
              <a:ext cx="114300" cy="119062"/>
            </a:xfrm>
            <a:custGeom>
              <a:avLst/>
              <a:gdLst>
                <a:gd name="T0" fmla="*/ 72 w 72"/>
                <a:gd name="T1" fmla="*/ 0 h 75"/>
                <a:gd name="T2" fmla="*/ 15 w 72"/>
                <a:gd name="T3" fmla="*/ 41 h 75"/>
                <a:gd name="T4" fmla="*/ 0 w 72"/>
                <a:gd name="T5" fmla="*/ 53 h 75"/>
                <a:gd name="T6" fmla="*/ 2 w 72"/>
                <a:gd name="T7" fmla="*/ 75 h 75"/>
                <a:gd name="T8" fmla="*/ 15 w 72"/>
                <a:gd name="T9" fmla="*/ 61 h 75"/>
                <a:gd name="T10" fmla="*/ 72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72" y="0"/>
                  </a:moveTo>
                  <a:lnTo>
                    <a:pt x="15" y="41"/>
                  </a:lnTo>
                  <a:lnTo>
                    <a:pt x="0" y="53"/>
                  </a:lnTo>
                  <a:lnTo>
                    <a:pt x="2" y="75"/>
                  </a:lnTo>
                  <a:lnTo>
                    <a:pt x="15" y="61"/>
                  </a:lnTo>
                  <a:lnTo>
                    <a:pt x="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74"/>
            <p:cNvSpPr>
              <a:spLocks/>
            </p:cNvSpPr>
            <p:nvPr userDrawn="1"/>
          </p:nvSpPr>
          <p:spPr bwMode="gray">
            <a:xfrm>
              <a:off x="9163050" y="4422775"/>
              <a:ext cx="82550" cy="85725"/>
            </a:xfrm>
            <a:custGeom>
              <a:avLst/>
              <a:gdLst>
                <a:gd name="T0" fmla="*/ 52 w 52"/>
                <a:gd name="T1" fmla="*/ 0 h 54"/>
                <a:gd name="T2" fmla="*/ 12 w 52"/>
                <a:gd name="T3" fmla="*/ 26 h 54"/>
                <a:gd name="T4" fmla="*/ 0 w 52"/>
                <a:gd name="T5" fmla="*/ 36 h 54"/>
                <a:gd name="T6" fmla="*/ 4 w 52"/>
                <a:gd name="T7" fmla="*/ 54 h 54"/>
                <a:gd name="T8" fmla="*/ 14 w 52"/>
                <a:gd name="T9" fmla="*/ 44 h 54"/>
                <a:gd name="T10" fmla="*/ 52 w 52"/>
                <a:gd name="T11" fmla="*/ 0 h 54"/>
              </a:gdLst>
              <a:ahLst/>
              <a:cxnLst>
                <a:cxn ang="0">
                  <a:pos x="T0" y="T1"/>
                </a:cxn>
                <a:cxn ang="0">
                  <a:pos x="T2" y="T3"/>
                </a:cxn>
                <a:cxn ang="0">
                  <a:pos x="T4" y="T5"/>
                </a:cxn>
                <a:cxn ang="0">
                  <a:pos x="T6" y="T7"/>
                </a:cxn>
                <a:cxn ang="0">
                  <a:pos x="T8" y="T9"/>
                </a:cxn>
                <a:cxn ang="0">
                  <a:pos x="T10" y="T11"/>
                </a:cxn>
              </a:cxnLst>
              <a:rect l="0" t="0" r="r" b="b"/>
              <a:pathLst>
                <a:path w="52" h="54">
                  <a:moveTo>
                    <a:pt x="52" y="0"/>
                  </a:moveTo>
                  <a:lnTo>
                    <a:pt x="12" y="26"/>
                  </a:lnTo>
                  <a:lnTo>
                    <a:pt x="0" y="36"/>
                  </a:lnTo>
                  <a:lnTo>
                    <a:pt x="4" y="54"/>
                  </a:lnTo>
                  <a:lnTo>
                    <a:pt x="14" y="44"/>
                  </a:lnTo>
                  <a:lnTo>
                    <a:pt x="52"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75"/>
            <p:cNvSpPr>
              <a:spLocks/>
            </p:cNvSpPr>
            <p:nvPr userDrawn="1"/>
          </p:nvSpPr>
          <p:spPr bwMode="gray">
            <a:xfrm>
              <a:off x="9163050" y="4422775"/>
              <a:ext cx="82550" cy="85725"/>
            </a:xfrm>
            <a:custGeom>
              <a:avLst/>
              <a:gdLst>
                <a:gd name="T0" fmla="*/ 52 w 52"/>
                <a:gd name="T1" fmla="*/ 0 h 54"/>
                <a:gd name="T2" fmla="*/ 12 w 52"/>
                <a:gd name="T3" fmla="*/ 26 h 54"/>
                <a:gd name="T4" fmla="*/ 0 w 52"/>
                <a:gd name="T5" fmla="*/ 36 h 54"/>
                <a:gd name="T6" fmla="*/ 4 w 52"/>
                <a:gd name="T7" fmla="*/ 54 h 54"/>
                <a:gd name="T8" fmla="*/ 14 w 52"/>
                <a:gd name="T9" fmla="*/ 44 h 54"/>
                <a:gd name="T10" fmla="*/ 52 w 52"/>
                <a:gd name="T11" fmla="*/ 0 h 54"/>
              </a:gdLst>
              <a:ahLst/>
              <a:cxnLst>
                <a:cxn ang="0">
                  <a:pos x="T0" y="T1"/>
                </a:cxn>
                <a:cxn ang="0">
                  <a:pos x="T2" y="T3"/>
                </a:cxn>
                <a:cxn ang="0">
                  <a:pos x="T4" y="T5"/>
                </a:cxn>
                <a:cxn ang="0">
                  <a:pos x="T6" y="T7"/>
                </a:cxn>
                <a:cxn ang="0">
                  <a:pos x="T8" y="T9"/>
                </a:cxn>
                <a:cxn ang="0">
                  <a:pos x="T10" y="T11"/>
                </a:cxn>
              </a:cxnLst>
              <a:rect l="0" t="0" r="r" b="b"/>
              <a:pathLst>
                <a:path w="52" h="54">
                  <a:moveTo>
                    <a:pt x="52" y="0"/>
                  </a:moveTo>
                  <a:lnTo>
                    <a:pt x="12" y="26"/>
                  </a:lnTo>
                  <a:lnTo>
                    <a:pt x="0" y="36"/>
                  </a:lnTo>
                  <a:lnTo>
                    <a:pt x="4" y="54"/>
                  </a:lnTo>
                  <a:lnTo>
                    <a:pt x="14" y="44"/>
                  </a:lnTo>
                  <a:lnTo>
                    <a:pt x="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76"/>
            <p:cNvSpPr>
              <a:spLocks/>
            </p:cNvSpPr>
            <p:nvPr userDrawn="1"/>
          </p:nvSpPr>
          <p:spPr bwMode="gray">
            <a:xfrm>
              <a:off x="9021763" y="4576763"/>
              <a:ext cx="141287" cy="149225"/>
            </a:xfrm>
            <a:custGeom>
              <a:avLst/>
              <a:gdLst>
                <a:gd name="T0" fmla="*/ 0 w 89"/>
                <a:gd name="T1" fmla="*/ 0 h 94"/>
                <a:gd name="T2" fmla="*/ 76 w 89"/>
                <a:gd name="T3" fmla="*/ 82 h 94"/>
                <a:gd name="T4" fmla="*/ 78 w 89"/>
                <a:gd name="T5" fmla="*/ 84 h 94"/>
                <a:gd name="T6" fmla="*/ 89 w 89"/>
                <a:gd name="T7" fmla="*/ 94 h 94"/>
                <a:gd name="T8" fmla="*/ 89 w 89"/>
                <a:gd name="T9" fmla="*/ 68 h 94"/>
                <a:gd name="T10" fmla="*/ 80 w 89"/>
                <a:gd name="T11" fmla="*/ 62 h 94"/>
                <a:gd name="T12" fmla="*/ 0 w 89"/>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89" h="94">
                  <a:moveTo>
                    <a:pt x="0" y="0"/>
                  </a:moveTo>
                  <a:lnTo>
                    <a:pt x="76" y="82"/>
                  </a:lnTo>
                  <a:lnTo>
                    <a:pt x="78" y="84"/>
                  </a:lnTo>
                  <a:lnTo>
                    <a:pt x="89" y="94"/>
                  </a:lnTo>
                  <a:lnTo>
                    <a:pt x="89" y="68"/>
                  </a:lnTo>
                  <a:lnTo>
                    <a:pt x="80" y="62"/>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77"/>
            <p:cNvSpPr>
              <a:spLocks/>
            </p:cNvSpPr>
            <p:nvPr userDrawn="1"/>
          </p:nvSpPr>
          <p:spPr bwMode="gray">
            <a:xfrm>
              <a:off x="9021763" y="4576763"/>
              <a:ext cx="141287" cy="149225"/>
            </a:xfrm>
            <a:custGeom>
              <a:avLst/>
              <a:gdLst>
                <a:gd name="T0" fmla="*/ 0 w 89"/>
                <a:gd name="T1" fmla="*/ 0 h 94"/>
                <a:gd name="T2" fmla="*/ 76 w 89"/>
                <a:gd name="T3" fmla="*/ 82 h 94"/>
                <a:gd name="T4" fmla="*/ 78 w 89"/>
                <a:gd name="T5" fmla="*/ 84 h 94"/>
                <a:gd name="T6" fmla="*/ 89 w 89"/>
                <a:gd name="T7" fmla="*/ 94 h 94"/>
                <a:gd name="T8" fmla="*/ 89 w 89"/>
                <a:gd name="T9" fmla="*/ 68 h 94"/>
                <a:gd name="T10" fmla="*/ 80 w 89"/>
                <a:gd name="T11" fmla="*/ 62 h 94"/>
                <a:gd name="T12" fmla="*/ 0 w 89"/>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89" h="94">
                  <a:moveTo>
                    <a:pt x="0" y="0"/>
                  </a:moveTo>
                  <a:lnTo>
                    <a:pt x="76" y="82"/>
                  </a:lnTo>
                  <a:lnTo>
                    <a:pt x="78" y="84"/>
                  </a:lnTo>
                  <a:lnTo>
                    <a:pt x="89" y="94"/>
                  </a:lnTo>
                  <a:lnTo>
                    <a:pt x="89" y="68"/>
                  </a:lnTo>
                  <a:lnTo>
                    <a:pt x="80" y="6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78"/>
            <p:cNvSpPr>
              <a:spLocks/>
            </p:cNvSpPr>
            <p:nvPr userDrawn="1"/>
          </p:nvSpPr>
          <p:spPr bwMode="gray">
            <a:xfrm>
              <a:off x="9051925" y="4460875"/>
              <a:ext cx="114300" cy="119062"/>
            </a:xfrm>
            <a:custGeom>
              <a:avLst/>
              <a:gdLst>
                <a:gd name="T0" fmla="*/ 0 w 72"/>
                <a:gd name="T1" fmla="*/ 0 h 75"/>
                <a:gd name="T2" fmla="*/ 63 w 72"/>
                <a:gd name="T3" fmla="*/ 71 h 75"/>
                <a:gd name="T4" fmla="*/ 70 w 72"/>
                <a:gd name="T5" fmla="*/ 75 h 75"/>
                <a:gd name="T6" fmla="*/ 72 w 72"/>
                <a:gd name="T7" fmla="*/ 53 h 75"/>
                <a:gd name="T8" fmla="*/ 65 w 72"/>
                <a:gd name="T9" fmla="*/ 48 h 75"/>
                <a:gd name="T10" fmla="*/ 0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0" y="0"/>
                  </a:moveTo>
                  <a:lnTo>
                    <a:pt x="63" y="71"/>
                  </a:lnTo>
                  <a:lnTo>
                    <a:pt x="70" y="75"/>
                  </a:lnTo>
                  <a:lnTo>
                    <a:pt x="72" y="53"/>
                  </a:lnTo>
                  <a:lnTo>
                    <a:pt x="65" y="48"/>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79"/>
            <p:cNvSpPr>
              <a:spLocks/>
            </p:cNvSpPr>
            <p:nvPr userDrawn="1"/>
          </p:nvSpPr>
          <p:spPr bwMode="gray">
            <a:xfrm>
              <a:off x="9051925" y="4460875"/>
              <a:ext cx="114300" cy="119062"/>
            </a:xfrm>
            <a:custGeom>
              <a:avLst/>
              <a:gdLst>
                <a:gd name="T0" fmla="*/ 0 w 72"/>
                <a:gd name="T1" fmla="*/ 0 h 75"/>
                <a:gd name="T2" fmla="*/ 63 w 72"/>
                <a:gd name="T3" fmla="*/ 71 h 75"/>
                <a:gd name="T4" fmla="*/ 70 w 72"/>
                <a:gd name="T5" fmla="*/ 75 h 75"/>
                <a:gd name="T6" fmla="*/ 72 w 72"/>
                <a:gd name="T7" fmla="*/ 53 h 75"/>
                <a:gd name="T8" fmla="*/ 65 w 72"/>
                <a:gd name="T9" fmla="*/ 48 h 75"/>
                <a:gd name="T10" fmla="*/ 0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0" y="0"/>
                  </a:moveTo>
                  <a:lnTo>
                    <a:pt x="63" y="71"/>
                  </a:lnTo>
                  <a:lnTo>
                    <a:pt x="70" y="75"/>
                  </a:lnTo>
                  <a:lnTo>
                    <a:pt x="72" y="53"/>
                  </a:lnTo>
                  <a:lnTo>
                    <a:pt x="65" y="4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80"/>
            <p:cNvSpPr>
              <a:spLocks/>
            </p:cNvSpPr>
            <p:nvPr userDrawn="1"/>
          </p:nvSpPr>
          <p:spPr bwMode="gray">
            <a:xfrm>
              <a:off x="9115425" y="4378325"/>
              <a:ext cx="60325" cy="60325"/>
            </a:xfrm>
            <a:custGeom>
              <a:avLst/>
              <a:gdLst>
                <a:gd name="T0" fmla="*/ 0 w 38"/>
                <a:gd name="T1" fmla="*/ 0 h 38"/>
                <a:gd name="T2" fmla="*/ 27 w 38"/>
                <a:gd name="T3" fmla="*/ 36 h 38"/>
                <a:gd name="T4" fmla="*/ 30 w 38"/>
                <a:gd name="T5" fmla="*/ 38 h 38"/>
                <a:gd name="T6" fmla="*/ 38 w 38"/>
                <a:gd name="T7" fmla="*/ 20 h 38"/>
                <a:gd name="T8" fmla="*/ 30 w 38"/>
                <a:gd name="T9" fmla="*/ 16 h 38"/>
                <a:gd name="T10" fmla="*/ 0 w 38"/>
                <a:gd name="T11" fmla="*/ 0 h 38"/>
              </a:gdLst>
              <a:ahLst/>
              <a:cxnLst>
                <a:cxn ang="0">
                  <a:pos x="T0" y="T1"/>
                </a:cxn>
                <a:cxn ang="0">
                  <a:pos x="T2" y="T3"/>
                </a:cxn>
                <a:cxn ang="0">
                  <a:pos x="T4" y="T5"/>
                </a:cxn>
                <a:cxn ang="0">
                  <a:pos x="T6" y="T7"/>
                </a:cxn>
                <a:cxn ang="0">
                  <a:pos x="T8" y="T9"/>
                </a:cxn>
                <a:cxn ang="0">
                  <a:pos x="T10" y="T11"/>
                </a:cxn>
              </a:cxnLst>
              <a:rect l="0" t="0" r="r" b="b"/>
              <a:pathLst>
                <a:path w="38" h="38">
                  <a:moveTo>
                    <a:pt x="0" y="0"/>
                  </a:moveTo>
                  <a:lnTo>
                    <a:pt x="27" y="36"/>
                  </a:lnTo>
                  <a:lnTo>
                    <a:pt x="30" y="38"/>
                  </a:lnTo>
                  <a:lnTo>
                    <a:pt x="38" y="20"/>
                  </a:lnTo>
                  <a:lnTo>
                    <a:pt x="30" y="16"/>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Freeform 81"/>
            <p:cNvSpPr>
              <a:spLocks/>
            </p:cNvSpPr>
            <p:nvPr userDrawn="1"/>
          </p:nvSpPr>
          <p:spPr bwMode="gray">
            <a:xfrm>
              <a:off x="9115425" y="4378325"/>
              <a:ext cx="60325" cy="60325"/>
            </a:xfrm>
            <a:custGeom>
              <a:avLst/>
              <a:gdLst>
                <a:gd name="T0" fmla="*/ 0 w 38"/>
                <a:gd name="T1" fmla="*/ 0 h 38"/>
                <a:gd name="T2" fmla="*/ 27 w 38"/>
                <a:gd name="T3" fmla="*/ 36 h 38"/>
                <a:gd name="T4" fmla="*/ 30 w 38"/>
                <a:gd name="T5" fmla="*/ 38 h 38"/>
                <a:gd name="T6" fmla="*/ 38 w 38"/>
                <a:gd name="T7" fmla="*/ 20 h 38"/>
                <a:gd name="T8" fmla="*/ 30 w 38"/>
                <a:gd name="T9" fmla="*/ 16 h 38"/>
                <a:gd name="T10" fmla="*/ 0 w 38"/>
                <a:gd name="T11" fmla="*/ 0 h 38"/>
              </a:gdLst>
              <a:ahLst/>
              <a:cxnLst>
                <a:cxn ang="0">
                  <a:pos x="T0" y="T1"/>
                </a:cxn>
                <a:cxn ang="0">
                  <a:pos x="T2" y="T3"/>
                </a:cxn>
                <a:cxn ang="0">
                  <a:pos x="T4" y="T5"/>
                </a:cxn>
                <a:cxn ang="0">
                  <a:pos x="T6" y="T7"/>
                </a:cxn>
                <a:cxn ang="0">
                  <a:pos x="T8" y="T9"/>
                </a:cxn>
                <a:cxn ang="0">
                  <a:pos x="T10" y="T11"/>
                </a:cxn>
              </a:cxnLst>
              <a:rect l="0" t="0" r="r" b="b"/>
              <a:pathLst>
                <a:path w="38" h="38">
                  <a:moveTo>
                    <a:pt x="0" y="0"/>
                  </a:moveTo>
                  <a:lnTo>
                    <a:pt x="27" y="36"/>
                  </a:lnTo>
                  <a:lnTo>
                    <a:pt x="30" y="38"/>
                  </a:lnTo>
                  <a:lnTo>
                    <a:pt x="38" y="20"/>
                  </a:lnTo>
                  <a:lnTo>
                    <a:pt x="30"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Freeform 82"/>
            <p:cNvSpPr>
              <a:spLocks/>
            </p:cNvSpPr>
            <p:nvPr userDrawn="1"/>
          </p:nvSpPr>
          <p:spPr bwMode="gray">
            <a:xfrm>
              <a:off x="2889250" y="5187950"/>
              <a:ext cx="5049837" cy="3175"/>
            </a:xfrm>
            <a:custGeom>
              <a:avLst/>
              <a:gdLst>
                <a:gd name="T0" fmla="*/ 1505 w 1506"/>
                <a:gd name="T1" fmla="*/ 0 h 1"/>
                <a:gd name="T2" fmla="*/ 19 w 1506"/>
                <a:gd name="T3" fmla="*/ 0 h 1"/>
                <a:gd name="T4" fmla="*/ 0 w 1506"/>
                <a:gd name="T5" fmla="*/ 1 h 1"/>
                <a:gd name="T6" fmla="*/ 1506 w 1506"/>
                <a:gd name="T7" fmla="*/ 1 h 1"/>
                <a:gd name="T8" fmla="*/ 1505 w 1506"/>
                <a:gd name="T9" fmla="*/ 0 h 1"/>
              </a:gdLst>
              <a:ahLst/>
              <a:cxnLst>
                <a:cxn ang="0">
                  <a:pos x="T0" y="T1"/>
                </a:cxn>
                <a:cxn ang="0">
                  <a:pos x="T2" y="T3"/>
                </a:cxn>
                <a:cxn ang="0">
                  <a:pos x="T4" y="T5"/>
                </a:cxn>
                <a:cxn ang="0">
                  <a:pos x="T6" y="T7"/>
                </a:cxn>
                <a:cxn ang="0">
                  <a:pos x="T8" y="T9"/>
                </a:cxn>
              </a:cxnLst>
              <a:rect l="0" t="0" r="r" b="b"/>
              <a:pathLst>
                <a:path w="1506" h="1">
                  <a:moveTo>
                    <a:pt x="1505" y="0"/>
                  </a:moveTo>
                  <a:cubicBezTo>
                    <a:pt x="19" y="0"/>
                    <a:pt x="19" y="0"/>
                    <a:pt x="19" y="0"/>
                  </a:cubicBezTo>
                  <a:cubicBezTo>
                    <a:pt x="13" y="0"/>
                    <a:pt x="7" y="1"/>
                    <a:pt x="0" y="1"/>
                  </a:cubicBezTo>
                  <a:cubicBezTo>
                    <a:pt x="1506" y="1"/>
                    <a:pt x="1506" y="1"/>
                    <a:pt x="1506" y="1"/>
                  </a:cubicBezTo>
                  <a:cubicBezTo>
                    <a:pt x="1506" y="1"/>
                    <a:pt x="1505" y="0"/>
                    <a:pt x="1505" y="0"/>
                  </a:cubicBezTo>
                </a:path>
              </a:pathLst>
            </a:custGeom>
            <a:solidFill>
              <a:srgbClr val="99D8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83"/>
            <p:cNvSpPr>
              <a:spLocks/>
            </p:cNvSpPr>
            <p:nvPr userDrawn="1"/>
          </p:nvSpPr>
          <p:spPr bwMode="gray">
            <a:xfrm>
              <a:off x="2952750" y="3871913"/>
              <a:ext cx="4983162" cy="1316037"/>
            </a:xfrm>
            <a:custGeom>
              <a:avLst/>
              <a:gdLst>
                <a:gd name="T0" fmla="*/ 931 w 1486"/>
                <a:gd name="T1" fmla="*/ 0 h 418"/>
                <a:gd name="T2" fmla="*/ 836 w 1486"/>
                <a:gd name="T3" fmla="*/ 22 h 418"/>
                <a:gd name="T4" fmla="*/ 828 w 1486"/>
                <a:gd name="T5" fmla="*/ 21 h 418"/>
                <a:gd name="T6" fmla="*/ 565 w 1486"/>
                <a:gd name="T7" fmla="*/ 195 h 418"/>
                <a:gd name="T8" fmla="*/ 364 w 1486"/>
                <a:gd name="T9" fmla="*/ 112 h 418"/>
                <a:gd name="T10" fmla="*/ 309 w 1486"/>
                <a:gd name="T11" fmla="*/ 129 h 418"/>
                <a:gd name="T12" fmla="*/ 310 w 1486"/>
                <a:gd name="T13" fmla="*/ 145 h 418"/>
                <a:gd name="T14" fmla="*/ 281 w 1486"/>
                <a:gd name="T15" fmla="*/ 145 h 418"/>
                <a:gd name="T16" fmla="*/ 281 w 1486"/>
                <a:gd name="T17" fmla="*/ 135 h 418"/>
                <a:gd name="T18" fmla="*/ 220 w 1486"/>
                <a:gd name="T19" fmla="*/ 139 h 418"/>
                <a:gd name="T20" fmla="*/ 194 w 1486"/>
                <a:gd name="T21" fmla="*/ 139 h 418"/>
                <a:gd name="T22" fmla="*/ 0 w 1486"/>
                <a:gd name="T23" fmla="*/ 418 h 418"/>
                <a:gd name="T24" fmla="*/ 1486 w 1486"/>
                <a:gd name="T25" fmla="*/ 418 h 418"/>
                <a:gd name="T26" fmla="*/ 931 w 1486"/>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6" h="418">
                  <a:moveTo>
                    <a:pt x="931" y="0"/>
                  </a:moveTo>
                  <a:cubicBezTo>
                    <a:pt x="903" y="14"/>
                    <a:pt x="871" y="22"/>
                    <a:pt x="836" y="22"/>
                  </a:cubicBezTo>
                  <a:cubicBezTo>
                    <a:pt x="834" y="22"/>
                    <a:pt x="831" y="22"/>
                    <a:pt x="828" y="21"/>
                  </a:cubicBezTo>
                  <a:cubicBezTo>
                    <a:pt x="784" y="124"/>
                    <a:pt x="683" y="195"/>
                    <a:pt x="565" y="195"/>
                  </a:cubicBezTo>
                  <a:cubicBezTo>
                    <a:pt x="487" y="195"/>
                    <a:pt x="415" y="163"/>
                    <a:pt x="364" y="112"/>
                  </a:cubicBezTo>
                  <a:cubicBezTo>
                    <a:pt x="346" y="119"/>
                    <a:pt x="328" y="125"/>
                    <a:pt x="309" y="129"/>
                  </a:cubicBezTo>
                  <a:cubicBezTo>
                    <a:pt x="310" y="145"/>
                    <a:pt x="310" y="145"/>
                    <a:pt x="310" y="145"/>
                  </a:cubicBezTo>
                  <a:cubicBezTo>
                    <a:pt x="281" y="145"/>
                    <a:pt x="281" y="145"/>
                    <a:pt x="281" y="145"/>
                  </a:cubicBezTo>
                  <a:cubicBezTo>
                    <a:pt x="281" y="135"/>
                    <a:pt x="281" y="135"/>
                    <a:pt x="281" y="135"/>
                  </a:cubicBezTo>
                  <a:cubicBezTo>
                    <a:pt x="261" y="138"/>
                    <a:pt x="241" y="139"/>
                    <a:pt x="220" y="139"/>
                  </a:cubicBezTo>
                  <a:cubicBezTo>
                    <a:pt x="211" y="139"/>
                    <a:pt x="203" y="139"/>
                    <a:pt x="194" y="139"/>
                  </a:cubicBezTo>
                  <a:cubicBezTo>
                    <a:pt x="207" y="279"/>
                    <a:pt x="259" y="391"/>
                    <a:pt x="0" y="418"/>
                  </a:cubicBezTo>
                  <a:cubicBezTo>
                    <a:pt x="1486" y="418"/>
                    <a:pt x="1486" y="418"/>
                    <a:pt x="1486" y="418"/>
                  </a:cubicBezTo>
                  <a:cubicBezTo>
                    <a:pt x="1361" y="217"/>
                    <a:pt x="1164" y="66"/>
                    <a:pt x="931"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84"/>
            <p:cNvSpPr>
              <a:spLocks/>
            </p:cNvSpPr>
            <p:nvPr userDrawn="1"/>
          </p:nvSpPr>
          <p:spPr bwMode="gray">
            <a:xfrm>
              <a:off x="2443163" y="4275138"/>
              <a:ext cx="1377950" cy="915987"/>
            </a:xfrm>
            <a:custGeom>
              <a:avLst/>
              <a:gdLst>
                <a:gd name="T0" fmla="*/ 280 w 411"/>
                <a:gd name="T1" fmla="*/ 0 h 291"/>
                <a:gd name="T2" fmla="*/ 0 w 411"/>
                <a:gd name="T3" fmla="*/ 291 h 291"/>
                <a:gd name="T4" fmla="*/ 133 w 411"/>
                <a:gd name="T5" fmla="*/ 291 h 291"/>
                <a:gd name="T6" fmla="*/ 152 w 411"/>
                <a:gd name="T7" fmla="*/ 290 h 291"/>
                <a:gd name="T8" fmla="*/ 346 w 411"/>
                <a:gd name="T9" fmla="*/ 11 h 291"/>
                <a:gd name="T10" fmla="*/ 280 w 411"/>
                <a:gd name="T11" fmla="*/ 0 h 291"/>
              </a:gdLst>
              <a:ahLst/>
              <a:cxnLst>
                <a:cxn ang="0">
                  <a:pos x="T0" y="T1"/>
                </a:cxn>
                <a:cxn ang="0">
                  <a:pos x="T2" y="T3"/>
                </a:cxn>
                <a:cxn ang="0">
                  <a:pos x="T4" y="T5"/>
                </a:cxn>
                <a:cxn ang="0">
                  <a:pos x="T6" y="T7"/>
                </a:cxn>
                <a:cxn ang="0">
                  <a:pos x="T8" y="T9"/>
                </a:cxn>
                <a:cxn ang="0">
                  <a:pos x="T10" y="T11"/>
                </a:cxn>
              </a:cxnLst>
              <a:rect l="0" t="0" r="r" b="b"/>
              <a:pathLst>
                <a:path w="411" h="291">
                  <a:moveTo>
                    <a:pt x="280" y="0"/>
                  </a:moveTo>
                  <a:cubicBezTo>
                    <a:pt x="168" y="77"/>
                    <a:pt x="72" y="176"/>
                    <a:pt x="0" y="291"/>
                  </a:cubicBezTo>
                  <a:cubicBezTo>
                    <a:pt x="133" y="291"/>
                    <a:pt x="133" y="291"/>
                    <a:pt x="133" y="291"/>
                  </a:cubicBezTo>
                  <a:cubicBezTo>
                    <a:pt x="140" y="291"/>
                    <a:pt x="146" y="290"/>
                    <a:pt x="152" y="290"/>
                  </a:cubicBezTo>
                  <a:cubicBezTo>
                    <a:pt x="411" y="263"/>
                    <a:pt x="359" y="151"/>
                    <a:pt x="346" y="11"/>
                  </a:cubicBezTo>
                  <a:cubicBezTo>
                    <a:pt x="324" y="9"/>
                    <a:pt x="301" y="6"/>
                    <a:pt x="280"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85"/>
            <p:cNvSpPr>
              <a:spLocks/>
            </p:cNvSpPr>
            <p:nvPr userDrawn="1"/>
          </p:nvSpPr>
          <p:spPr bwMode="gray">
            <a:xfrm>
              <a:off x="5729288" y="3806825"/>
              <a:ext cx="344487" cy="134937"/>
            </a:xfrm>
            <a:custGeom>
              <a:avLst/>
              <a:gdLst>
                <a:gd name="T0" fmla="*/ 14 w 103"/>
                <a:gd name="T1" fmla="*/ 0 h 43"/>
                <a:gd name="T2" fmla="*/ 0 w 103"/>
                <a:gd name="T3" fmla="*/ 42 h 43"/>
                <a:gd name="T4" fmla="*/ 8 w 103"/>
                <a:gd name="T5" fmla="*/ 43 h 43"/>
                <a:gd name="T6" fmla="*/ 103 w 103"/>
                <a:gd name="T7" fmla="*/ 21 h 43"/>
                <a:gd name="T8" fmla="*/ 14 w 103"/>
                <a:gd name="T9" fmla="*/ 0 h 43"/>
              </a:gdLst>
              <a:ahLst/>
              <a:cxnLst>
                <a:cxn ang="0">
                  <a:pos x="T0" y="T1"/>
                </a:cxn>
                <a:cxn ang="0">
                  <a:pos x="T2" y="T3"/>
                </a:cxn>
                <a:cxn ang="0">
                  <a:pos x="T4" y="T5"/>
                </a:cxn>
                <a:cxn ang="0">
                  <a:pos x="T6" y="T7"/>
                </a:cxn>
                <a:cxn ang="0">
                  <a:pos x="T8" y="T9"/>
                </a:cxn>
              </a:cxnLst>
              <a:rect l="0" t="0" r="r" b="b"/>
              <a:pathLst>
                <a:path w="103" h="43">
                  <a:moveTo>
                    <a:pt x="14" y="0"/>
                  </a:moveTo>
                  <a:cubicBezTo>
                    <a:pt x="10" y="14"/>
                    <a:pt x="5" y="29"/>
                    <a:pt x="0" y="42"/>
                  </a:cubicBezTo>
                  <a:cubicBezTo>
                    <a:pt x="3" y="43"/>
                    <a:pt x="6" y="43"/>
                    <a:pt x="8" y="43"/>
                  </a:cubicBezTo>
                  <a:cubicBezTo>
                    <a:pt x="43" y="43"/>
                    <a:pt x="75" y="35"/>
                    <a:pt x="103" y="21"/>
                  </a:cubicBezTo>
                  <a:cubicBezTo>
                    <a:pt x="74" y="12"/>
                    <a:pt x="44" y="5"/>
                    <a:pt x="14"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86"/>
            <p:cNvSpPr>
              <a:spLocks/>
            </p:cNvSpPr>
            <p:nvPr userDrawn="1"/>
          </p:nvSpPr>
          <p:spPr bwMode="gray">
            <a:xfrm>
              <a:off x="4173538" y="3756025"/>
              <a:ext cx="1601787" cy="730250"/>
            </a:xfrm>
            <a:custGeom>
              <a:avLst/>
              <a:gdLst>
                <a:gd name="T0" fmla="*/ 304 w 478"/>
                <a:gd name="T1" fmla="*/ 0 h 232"/>
                <a:gd name="T2" fmla="*/ 176 w 478"/>
                <a:gd name="T3" fmla="*/ 8 h 232"/>
                <a:gd name="T4" fmla="*/ 101 w 478"/>
                <a:gd name="T5" fmla="*/ 89 h 232"/>
                <a:gd name="T6" fmla="*/ 102 w 478"/>
                <a:gd name="T7" fmla="*/ 110 h 232"/>
                <a:gd name="T8" fmla="*/ 73 w 478"/>
                <a:gd name="T9" fmla="*/ 110 h 232"/>
                <a:gd name="T10" fmla="*/ 0 w 478"/>
                <a:gd name="T11" fmla="*/ 149 h 232"/>
                <a:gd name="T12" fmla="*/ 201 w 478"/>
                <a:gd name="T13" fmla="*/ 232 h 232"/>
                <a:gd name="T14" fmla="*/ 464 w 478"/>
                <a:gd name="T15" fmla="*/ 58 h 232"/>
                <a:gd name="T16" fmla="*/ 478 w 478"/>
                <a:gd name="T17" fmla="*/ 16 h 232"/>
                <a:gd name="T18" fmla="*/ 304 w 478"/>
                <a:gd name="T19"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8" h="232">
                  <a:moveTo>
                    <a:pt x="304" y="0"/>
                  </a:moveTo>
                  <a:cubicBezTo>
                    <a:pt x="260" y="0"/>
                    <a:pt x="218" y="3"/>
                    <a:pt x="176" y="8"/>
                  </a:cubicBezTo>
                  <a:cubicBezTo>
                    <a:pt x="155" y="39"/>
                    <a:pt x="130" y="66"/>
                    <a:pt x="101" y="89"/>
                  </a:cubicBezTo>
                  <a:cubicBezTo>
                    <a:pt x="102" y="110"/>
                    <a:pt x="102" y="110"/>
                    <a:pt x="102" y="110"/>
                  </a:cubicBezTo>
                  <a:cubicBezTo>
                    <a:pt x="73" y="110"/>
                    <a:pt x="73" y="110"/>
                    <a:pt x="73" y="110"/>
                  </a:cubicBezTo>
                  <a:cubicBezTo>
                    <a:pt x="50" y="126"/>
                    <a:pt x="26" y="139"/>
                    <a:pt x="0" y="149"/>
                  </a:cubicBezTo>
                  <a:cubicBezTo>
                    <a:pt x="51" y="200"/>
                    <a:pt x="123" y="232"/>
                    <a:pt x="201" y="232"/>
                  </a:cubicBezTo>
                  <a:cubicBezTo>
                    <a:pt x="319" y="232"/>
                    <a:pt x="420" y="161"/>
                    <a:pt x="464" y="58"/>
                  </a:cubicBezTo>
                  <a:cubicBezTo>
                    <a:pt x="469" y="45"/>
                    <a:pt x="474" y="30"/>
                    <a:pt x="478" y="16"/>
                  </a:cubicBezTo>
                  <a:cubicBezTo>
                    <a:pt x="421" y="5"/>
                    <a:pt x="363" y="0"/>
                    <a:pt x="304"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87"/>
            <p:cNvSpPr>
              <a:spLocks noEditPoints="1"/>
            </p:cNvSpPr>
            <p:nvPr userDrawn="1"/>
          </p:nvSpPr>
          <p:spPr bwMode="gray">
            <a:xfrm>
              <a:off x="3381375" y="3781425"/>
              <a:ext cx="1381125" cy="528637"/>
            </a:xfrm>
            <a:custGeom>
              <a:avLst/>
              <a:gdLst>
                <a:gd name="T0" fmla="*/ 115 w 412"/>
                <a:gd name="T1" fmla="*/ 90 h 168"/>
                <a:gd name="T2" fmla="*/ 0 w 412"/>
                <a:gd name="T3" fmla="*/ 157 h 168"/>
                <a:gd name="T4" fmla="*/ 66 w 412"/>
                <a:gd name="T5" fmla="*/ 168 h 168"/>
                <a:gd name="T6" fmla="*/ 92 w 412"/>
                <a:gd name="T7" fmla="*/ 168 h 168"/>
                <a:gd name="T8" fmla="*/ 153 w 412"/>
                <a:gd name="T9" fmla="*/ 164 h 168"/>
                <a:gd name="T10" fmla="*/ 156 w 412"/>
                <a:gd name="T11" fmla="*/ 109 h 168"/>
                <a:gd name="T12" fmla="*/ 115 w 412"/>
                <a:gd name="T13" fmla="*/ 90 h 168"/>
                <a:gd name="T14" fmla="*/ 296 w 412"/>
                <a:gd name="T15" fmla="*/ 23 h 168"/>
                <a:gd name="T16" fmla="*/ 246 w 412"/>
                <a:gd name="T17" fmla="*/ 38 h 168"/>
                <a:gd name="T18" fmla="*/ 179 w 412"/>
                <a:gd name="T19" fmla="*/ 109 h 168"/>
                <a:gd name="T20" fmla="*/ 181 w 412"/>
                <a:gd name="T21" fmla="*/ 158 h 168"/>
                <a:gd name="T22" fmla="*/ 236 w 412"/>
                <a:gd name="T23" fmla="*/ 141 h 168"/>
                <a:gd name="T24" fmla="*/ 309 w 412"/>
                <a:gd name="T25" fmla="*/ 102 h 168"/>
                <a:gd name="T26" fmla="*/ 292 w 412"/>
                <a:gd name="T27" fmla="*/ 102 h 168"/>
                <a:gd name="T28" fmla="*/ 296 w 412"/>
                <a:gd name="T29" fmla="*/ 23 h 168"/>
                <a:gd name="T30" fmla="*/ 412 w 412"/>
                <a:gd name="T31" fmla="*/ 0 h 168"/>
                <a:gd name="T32" fmla="*/ 334 w 412"/>
                <a:gd name="T33" fmla="*/ 14 h 168"/>
                <a:gd name="T34" fmla="*/ 337 w 412"/>
                <a:gd name="T35" fmla="*/ 81 h 168"/>
                <a:gd name="T36" fmla="*/ 412 w 412"/>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2" h="168">
                  <a:moveTo>
                    <a:pt x="115" y="90"/>
                  </a:moveTo>
                  <a:cubicBezTo>
                    <a:pt x="75" y="110"/>
                    <a:pt x="37" y="133"/>
                    <a:pt x="0" y="157"/>
                  </a:cubicBezTo>
                  <a:cubicBezTo>
                    <a:pt x="21" y="163"/>
                    <a:pt x="44" y="166"/>
                    <a:pt x="66" y="168"/>
                  </a:cubicBezTo>
                  <a:cubicBezTo>
                    <a:pt x="75" y="168"/>
                    <a:pt x="83" y="168"/>
                    <a:pt x="92" y="168"/>
                  </a:cubicBezTo>
                  <a:cubicBezTo>
                    <a:pt x="113" y="168"/>
                    <a:pt x="133" y="167"/>
                    <a:pt x="153" y="164"/>
                  </a:cubicBezTo>
                  <a:cubicBezTo>
                    <a:pt x="156" y="109"/>
                    <a:pt x="156" y="109"/>
                    <a:pt x="156" y="109"/>
                  </a:cubicBezTo>
                  <a:cubicBezTo>
                    <a:pt x="140" y="107"/>
                    <a:pt x="126" y="100"/>
                    <a:pt x="115" y="90"/>
                  </a:cubicBezTo>
                  <a:moveTo>
                    <a:pt x="296" y="23"/>
                  </a:moveTo>
                  <a:cubicBezTo>
                    <a:pt x="279" y="28"/>
                    <a:pt x="262" y="32"/>
                    <a:pt x="246" y="38"/>
                  </a:cubicBezTo>
                  <a:cubicBezTo>
                    <a:pt x="243" y="74"/>
                    <a:pt x="215" y="104"/>
                    <a:pt x="179" y="109"/>
                  </a:cubicBezTo>
                  <a:cubicBezTo>
                    <a:pt x="181" y="158"/>
                    <a:pt x="181" y="158"/>
                    <a:pt x="181" y="158"/>
                  </a:cubicBezTo>
                  <a:cubicBezTo>
                    <a:pt x="200" y="154"/>
                    <a:pt x="218" y="148"/>
                    <a:pt x="236" y="141"/>
                  </a:cubicBezTo>
                  <a:cubicBezTo>
                    <a:pt x="262" y="131"/>
                    <a:pt x="286" y="118"/>
                    <a:pt x="309" y="102"/>
                  </a:cubicBezTo>
                  <a:cubicBezTo>
                    <a:pt x="292" y="102"/>
                    <a:pt x="292" y="102"/>
                    <a:pt x="292" y="102"/>
                  </a:cubicBezTo>
                  <a:cubicBezTo>
                    <a:pt x="296" y="23"/>
                    <a:pt x="296" y="23"/>
                    <a:pt x="296" y="23"/>
                  </a:cubicBezTo>
                  <a:moveTo>
                    <a:pt x="412" y="0"/>
                  </a:moveTo>
                  <a:cubicBezTo>
                    <a:pt x="386" y="4"/>
                    <a:pt x="359" y="9"/>
                    <a:pt x="334" y="14"/>
                  </a:cubicBezTo>
                  <a:cubicBezTo>
                    <a:pt x="337" y="81"/>
                    <a:pt x="337" y="81"/>
                    <a:pt x="337" y="81"/>
                  </a:cubicBezTo>
                  <a:cubicBezTo>
                    <a:pt x="366" y="58"/>
                    <a:pt x="391" y="31"/>
                    <a:pt x="412"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88"/>
            <p:cNvSpPr>
              <a:spLocks/>
            </p:cNvSpPr>
            <p:nvPr userDrawn="1"/>
          </p:nvSpPr>
          <p:spPr bwMode="gray">
            <a:xfrm>
              <a:off x="4360863" y="2578100"/>
              <a:ext cx="153987" cy="1524000"/>
            </a:xfrm>
            <a:custGeom>
              <a:avLst/>
              <a:gdLst>
                <a:gd name="T0" fmla="*/ 0 w 97"/>
                <a:gd name="T1" fmla="*/ 960 h 960"/>
                <a:gd name="T2" fmla="*/ 49 w 97"/>
                <a:gd name="T3" fmla="*/ 0 h 960"/>
                <a:gd name="T4" fmla="*/ 97 w 97"/>
                <a:gd name="T5" fmla="*/ 960 h 960"/>
                <a:gd name="T6" fmla="*/ 0 w 97"/>
                <a:gd name="T7" fmla="*/ 960 h 960"/>
              </a:gdLst>
              <a:ahLst/>
              <a:cxnLst>
                <a:cxn ang="0">
                  <a:pos x="T0" y="T1"/>
                </a:cxn>
                <a:cxn ang="0">
                  <a:pos x="T2" y="T3"/>
                </a:cxn>
                <a:cxn ang="0">
                  <a:pos x="T4" y="T5"/>
                </a:cxn>
                <a:cxn ang="0">
                  <a:pos x="T6" y="T7"/>
                </a:cxn>
              </a:cxnLst>
              <a:rect l="0" t="0" r="r" b="b"/>
              <a:pathLst>
                <a:path w="97" h="960">
                  <a:moveTo>
                    <a:pt x="0" y="960"/>
                  </a:moveTo>
                  <a:lnTo>
                    <a:pt x="49" y="0"/>
                  </a:lnTo>
                  <a:lnTo>
                    <a:pt x="97" y="960"/>
                  </a:lnTo>
                  <a:lnTo>
                    <a:pt x="0" y="96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89"/>
            <p:cNvSpPr>
              <a:spLocks/>
            </p:cNvSpPr>
            <p:nvPr userDrawn="1"/>
          </p:nvSpPr>
          <p:spPr bwMode="gray">
            <a:xfrm>
              <a:off x="4360863" y="2578100"/>
              <a:ext cx="153987" cy="1524000"/>
            </a:xfrm>
            <a:custGeom>
              <a:avLst/>
              <a:gdLst>
                <a:gd name="T0" fmla="*/ 0 w 97"/>
                <a:gd name="T1" fmla="*/ 960 h 960"/>
                <a:gd name="T2" fmla="*/ 49 w 97"/>
                <a:gd name="T3" fmla="*/ 0 h 960"/>
                <a:gd name="T4" fmla="*/ 97 w 97"/>
                <a:gd name="T5" fmla="*/ 960 h 960"/>
                <a:gd name="T6" fmla="*/ 0 w 97"/>
                <a:gd name="T7" fmla="*/ 960 h 960"/>
              </a:gdLst>
              <a:ahLst/>
              <a:cxnLst>
                <a:cxn ang="0">
                  <a:pos x="T0" y="T1"/>
                </a:cxn>
                <a:cxn ang="0">
                  <a:pos x="T2" y="T3"/>
                </a:cxn>
                <a:cxn ang="0">
                  <a:pos x="T4" y="T5"/>
                </a:cxn>
                <a:cxn ang="0">
                  <a:pos x="T6" y="T7"/>
                </a:cxn>
              </a:cxnLst>
              <a:rect l="0" t="0" r="r" b="b"/>
              <a:pathLst>
                <a:path w="97" h="960">
                  <a:moveTo>
                    <a:pt x="0" y="960"/>
                  </a:moveTo>
                  <a:lnTo>
                    <a:pt x="49" y="0"/>
                  </a:lnTo>
                  <a:lnTo>
                    <a:pt x="97" y="960"/>
                  </a:lnTo>
                  <a:lnTo>
                    <a:pt x="0" y="9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90"/>
            <p:cNvSpPr>
              <a:spLocks/>
            </p:cNvSpPr>
            <p:nvPr userDrawn="1"/>
          </p:nvSpPr>
          <p:spPr bwMode="gray">
            <a:xfrm>
              <a:off x="4140200" y="3422650"/>
              <a:ext cx="298450" cy="317500"/>
            </a:xfrm>
            <a:custGeom>
              <a:avLst/>
              <a:gdLst>
                <a:gd name="T0" fmla="*/ 188 w 188"/>
                <a:gd name="T1" fmla="*/ 200 h 200"/>
                <a:gd name="T2" fmla="*/ 0 w 188"/>
                <a:gd name="T3" fmla="*/ 0 h 200"/>
                <a:gd name="T4" fmla="*/ 188 w 188"/>
                <a:gd name="T5" fmla="*/ 146 h 200"/>
                <a:gd name="T6" fmla="*/ 188 w 188"/>
                <a:gd name="T7" fmla="*/ 200 h 200"/>
              </a:gdLst>
              <a:ahLst/>
              <a:cxnLst>
                <a:cxn ang="0">
                  <a:pos x="T0" y="T1"/>
                </a:cxn>
                <a:cxn ang="0">
                  <a:pos x="T2" y="T3"/>
                </a:cxn>
                <a:cxn ang="0">
                  <a:pos x="T4" y="T5"/>
                </a:cxn>
                <a:cxn ang="0">
                  <a:pos x="T6" y="T7"/>
                </a:cxn>
              </a:cxnLst>
              <a:rect l="0" t="0" r="r" b="b"/>
              <a:pathLst>
                <a:path w="188" h="200">
                  <a:moveTo>
                    <a:pt x="188" y="200"/>
                  </a:moveTo>
                  <a:lnTo>
                    <a:pt x="0" y="0"/>
                  </a:lnTo>
                  <a:lnTo>
                    <a:pt x="188" y="146"/>
                  </a:lnTo>
                  <a:lnTo>
                    <a:pt x="188" y="20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91"/>
            <p:cNvSpPr>
              <a:spLocks/>
            </p:cNvSpPr>
            <p:nvPr userDrawn="1"/>
          </p:nvSpPr>
          <p:spPr bwMode="gray">
            <a:xfrm>
              <a:off x="4140200" y="3422650"/>
              <a:ext cx="298450" cy="317500"/>
            </a:xfrm>
            <a:custGeom>
              <a:avLst/>
              <a:gdLst>
                <a:gd name="T0" fmla="*/ 188 w 188"/>
                <a:gd name="T1" fmla="*/ 200 h 200"/>
                <a:gd name="T2" fmla="*/ 0 w 188"/>
                <a:gd name="T3" fmla="*/ 0 h 200"/>
                <a:gd name="T4" fmla="*/ 188 w 188"/>
                <a:gd name="T5" fmla="*/ 146 h 200"/>
                <a:gd name="T6" fmla="*/ 188 w 188"/>
                <a:gd name="T7" fmla="*/ 200 h 200"/>
              </a:gdLst>
              <a:ahLst/>
              <a:cxnLst>
                <a:cxn ang="0">
                  <a:pos x="T0" y="T1"/>
                </a:cxn>
                <a:cxn ang="0">
                  <a:pos x="T2" y="T3"/>
                </a:cxn>
                <a:cxn ang="0">
                  <a:pos x="T4" y="T5"/>
                </a:cxn>
                <a:cxn ang="0">
                  <a:pos x="T6" y="T7"/>
                </a:cxn>
              </a:cxnLst>
              <a:rect l="0" t="0" r="r" b="b"/>
              <a:pathLst>
                <a:path w="188" h="200">
                  <a:moveTo>
                    <a:pt x="188" y="200"/>
                  </a:moveTo>
                  <a:lnTo>
                    <a:pt x="0" y="0"/>
                  </a:lnTo>
                  <a:lnTo>
                    <a:pt x="188" y="146"/>
                  </a:lnTo>
                  <a:lnTo>
                    <a:pt x="188"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92"/>
            <p:cNvSpPr>
              <a:spLocks/>
            </p:cNvSpPr>
            <p:nvPr userDrawn="1"/>
          </p:nvSpPr>
          <p:spPr bwMode="gray">
            <a:xfrm>
              <a:off x="4203700" y="3157538"/>
              <a:ext cx="244475" cy="258762"/>
            </a:xfrm>
            <a:custGeom>
              <a:avLst/>
              <a:gdLst>
                <a:gd name="T0" fmla="*/ 148 w 154"/>
                <a:gd name="T1" fmla="*/ 163 h 163"/>
                <a:gd name="T2" fmla="*/ 0 w 154"/>
                <a:gd name="T3" fmla="*/ 0 h 163"/>
                <a:gd name="T4" fmla="*/ 154 w 154"/>
                <a:gd name="T5" fmla="*/ 115 h 163"/>
                <a:gd name="T6" fmla="*/ 148 w 154"/>
                <a:gd name="T7" fmla="*/ 163 h 163"/>
              </a:gdLst>
              <a:ahLst/>
              <a:cxnLst>
                <a:cxn ang="0">
                  <a:pos x="T0" y="T1"/>
                </a:cxn>
                <a:cxn ang="0">
                  <a:pos x="T2" y="T3"/>
                </a:cxn>
                <a:cxn ang="0">
                  <a:pos x="T4" y="T5"/>
                </a:cxn>
                <a:cxn ang="0">
                  <a:pos x="T6" y="T7"/>
                </a:cxn>
              </a:cxnLst>
              <a:rect l="0" t="0" r="r" b="b"/>
              <a:pathLst>
                <a:path w="154" h="163">
                  <a:moveTo>
                    <a:pt x="148" y="163"/>
                  </a:moveTo>
                  <a:lnTo>
                    <a:pt x="0" y="0"/>
                  </a:lnTo>
                  <a:lnTo>
                    <a:pt x="154" y="115"/>
                  </a:lnTo>
                  <a:lnTo>
                    <a:pt x="148" y="16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93"/>
            <p:cNvSpPr>
              <a:spLocks/>
            </p:cNvSpPr>
            <p:nvPr userDrawn="1"/>
          </p:nvSpPr>
          <p:spPr bwMode="gray">
            <a:xfrm>
              <a:off x="4203700" y="3157538"/>
              <a:ext cx="244475" cy="258762"/>
            </a:xfrm>
            <a:custGeom>
              <a:avLst/>
              <a:gdLst>
                <a:gd name="T0" fmla="*/ 148 w 154"/>
                <a:gd name="T1" fmla="*/ 163 h 163"/>
                <a:gd name="T2" fmla="*/ 0 w 154"/>
                <a:gd name="T3" fmla="*/ 0 h 163"/>
                <a:gd name="T4" fmla="*/ 154 w 154"/>
                <a:gd name="T5" fmla="*/ 115 h 163"/>
                <a:gd name="T6" fmla="*/ 148 w 154"/>
                <a:gd name="T7" fmla="*/ 163 h 163"/>
              </a:gdLst>
              <a:ahLst/>
              <a:cxnLst>
                <a:cxn ang="0">
                  <a:pos x="T0" y="T1"/>
                </a:cxn>
                <a:cxn ang="0">
                  <a:pos x="T2" y="T3"/>
                </a:cxn>
                <a:cxn ang="0">
                  <a:pos x="T4" y="T5"/>
                </a:cxn>
                <a:cxn ang="0">
                  <a:pos x="T6" y="T7"/>
                </a:cxn>
              </a:cxnLst>
              <a:rect l="0" t="0" r="r" b="b"/>
              <a:pathLst>
                <a:path w="154" h="163">
                  <a:moveTo>
                    <a:pt x="148" y="163"/>
                  </a:moveTo>
                  <a:lnTo>
                    <a:pt x="0" y="0"/>
                  </a:lnTo>
                  <a:lnTo>
                    <a:pt x="154" y="115"/>
                  </a:lnTo>
                  <a:lnTo>
                    <a:pt x="148"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94"/>
            <p:cNvSpPr>
              <a:spLocks/>
            </p:cNvSpPr>
            <p:nvPr userDrawn="1"/>
          </p:nvSpPr>
          <p:spPr bwMode="gray">
            <a:xfrm>
              <a:off x="4279900" y="2990850"/>
              <a:ext cx="177800" cy="185737"/>
            </a:xfrm>
            <a:custGeom>
              <a:avLst/>
              <a:gdLst>
                <a:gd name="T0" fmla="*/ 100 w 112"/>
                <a:gd name="T1" fmla="*/ 117 h 117"/>
                <a:gd name="T2" fmla="*/ 0 w 112"/>
                <a:gd name="T3" fmla="*/ 0 h 117"/>
                <a:gd name="T4" fmla="*/ 112 w 112"/>
                <a:gd name="T5" fmla="*/ 75 h 117"/>
                <a:gd name="T6" fmla="*/ 100 w 112"/>
                <a:gd name="T7" fmla="*/ 117 h 117"/>
              </a:gdLst>
              <a:ahLst/>
              <a:cxnLst>
                <a:cxn ang="0">
                  <a:pos x="T0" y="T1"/>
                </a:cxn>
                <a:cxn ang="0">
                  <a:pos x="T2" y="T3"/>
                </a:cxn>
                <a:cxn ang="0">
                  <a:pos x="T4" y="T5"/>
                </a:cxn>
                <a:cxn ang="0">
                  <a:pos x="T6" y="T7"/>
                </a:cxn>
              </a:cxnLst>
              <a:rect l="0" t="0" r="r" b="b"/>
              <a:pathLst>
                <a:path w="112" h="117">
                  <a:moveTo>
                    <a:pt x="100" y="117"/>
                  </a:moveTo>
                  <a:lnTo>
                    <a:pt x="0" y="0"/>
                  </a:lnTo>
                  <a:lnTo>
                    <a:pt x="112" y="75"/>
                  </a:lnTo>
                  <a:lnTo>
                    <a:pt x="100" y="11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95"/>
            <p:cNvSpPr>
              <a:spLocks/>
            </p:cNvSpPr>
            <p:nvPr userDrawn="1"/>
          </p:nvSpPr>
          <p:spPr bwMode="gray">
            <a:xfrm>
              <a:off x="4279900" y="2990850"/>
              <a:ext cx="177800" cy="185737"/>
            </a:xfrm>
            <a:custGeom>
              <a:avLst/>
              <a:gdLst>
                <a:gd name="T0" fmla="*/ 100 w 112"/>
                <a:gd name="T1" fmla="*/ 117 h 117"/>
                <a:gd name="T2" fmla="*/ 0 w 112"/>
                <a:gd name="T3" fmla="*/ 0 h 117"/>
                <a:gd name="T4" fmla="*/ 112 w 112"/>
                <a:gd name="T5" fmla="*/ 75 h 117"/>
                <a:gd name="T6" fmla="*/ 100 w 112"/>
                <a:gd name="T7" fmla="*/ 117 h 117"/>
              </a:gdLst>
              <a:ahLst/>
              <a:cxnLst>
                <a:cxn ang="0">
                  <a:pos x="T0" y="T1"/>
                </a:cxn>
                <a:cxn ang="0">
                  <a:pos x="T2" y="T3"/>
                </a:cxn>
                <a:cxn ang="0">
                  <a:pos x="T4" y="T5"/>
                </a:cxn>
                <a:cxn ang="0">
                  <a:pos x="T6" y="T7"/>
                </a:cxn>
              </a:cxnLst>
              <a:rect l="0" t="0" r="r" b="b"/>
              <a:pathLst>
                <a:path w="112" h="117">
                  <a:moveTo>
                    <a:pt x="100" y="117"/>
                  </a:moveTo>
                  <a:lnTo>
                    <a:pt x="0" y="0"/>
                  </a:lnTo>
                  <a:lnTo>
                    <a:pt x="112" y="75"/>
                  </a:lnTo>
                  <a:lnTo>
                    <a:pt x="100" y="1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96"/>
            <p:cNvSpPr>
              <a:spLocks/>
            </p:cNvSpPr>
            <p:nvPr userDrawn="1"/>
          </p:nvSpPr>
          <p:spPr bwMode="gray">
            <a:xfrm>
              <a:off x="4457700" y="3321050"/>
              <a:ext cx="298450" cy="317500"/>
            </a:xfrm>
            <a:custGeom>
              <a:avLst/>
              <a:gdLst>
                <a:gd name="T0" fmla="*/ 0 w 188"/>
                <a:gd name="T1" fmla="*/ 200 h 200"/>
                <a:gd name="T2" fmla="*/ 188 w 188"/>
                <a:gd name="T3" fmla="*/ 0 h 200"/>
                <a:gd name="T4" fmla="*/ 0 w 188"/>
                <a:gd name="T5" fmla="*/ 145 h 200"/>
                <a:gd name="T6" fmla="*/ 0 w 188"/>
                <a:gd name="T7" fmla="*/ 200 h 200"/>
              </a:gdLst>
              <a:ahLst/>
              <a:cxnLst>
                <a:cxn ang="0">
                  <a:pos x="T0" y="T1"/>
                </a:cxn>
                <a:cxn ang="0">
                  <a:pos x="T2" y="T3"/>
                </a:cxn>
                <a:cxn ang="0">
                  <a:pos x="T4" y="T5"/>
                </a:cxn>
                <a:cxn ang="0">
                  <a:pos x="T6" y="T7"/>
                </a:cxn>
              </a:cxnLst>
              <a:rect l="0" t="0" r="r" b="b"/>
              <a:pathLst>
                <a:path w="188" h="200">
                  <a:moveTo>
                    <a:pt x="0" y="200"/>
                  </a:moveTo>
                  <a:lnTo>
                    <a:pt x="188" y="0"/>
                  </a:lnTo>
                  <a:lnTo>
                    <a:pt x="0" y="145"/>
                  </a:lnTo>
                  <a:lnTo>
                    <a:pt x="0" y="20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97"/>
            <p:cNvSpPr>
              <a:spLocks/>
            </p:cNvSpPr>
            <p:nvPr userDrawn="1"/>
          </p:nvSpPr>
          <p:spPr bwMode="gray">
            <a:xfrm>
              <a:off x="4457700" y="3321050"/>
              <a:ext cx="298450" cy="317500"/>
            </a:xfrm>
            <a:custGeom>
              <a:avLst/>
              <a:gdLst>
                <a:gd name="T0" fmla="*/ 0 w 188"/>
                <a:gd name="T1" fmla="*/ 200 h 200"/>
                <a:gd name="T2" fmla="*/ 188 w 188"/>
                <a:gd name="T3" fmla="*/ 0 h 200"/>
                <a:gd name="T4" fmla="*/ 0 w 188"/>
                <a:gd name="T5" fmla="*/ 145 h 200"/>
                <a:gd name="T6" fmla="*/ 0 w 188"/>
                <a:gd name="T7" fmla="*/ 200 h 200"/>
              </a:gdLst>
              <a:ahLst/>
              <a:cxnLst>
                <a:cxn ang="0">
                  <a:pos x="T0" y="T1"/>
                </a:cxn>
                <a:cxn ang="0">
                  <a:pos x="T2" y="T3"/>
                </a:cxn>
                <a:cxn ang="0">
                  <a:pos x="T4" y="T5"/>
                </a:cxn>
                <a:cxn ang="0">
                  <a:pos x="T6" y="T7"/>
                </a:cxn>
              </a:cxnLst>
              <a:rect l="0" t="0" r="r" b="b"/>
              <a:pathLst>
                <a:path w="188" h="200">
                  <a:moveTo>
                    <a:pt x="0" y="200"/>
                  </a:moveTo>
                  <a:lnTo>
                    <a:pt x="188" y="0"/>
                  </a:lnTo>
                  <a:lnTo>
                    <a:pt x="0" y="145"/>
                  </a:lnTo>
                  <a:lnTo>
                    <a:pt x="0"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98"/>
            <p:cNvSpPr>
              <a:spLocks/>
            </p:cNvSpPr>
            <p:nvPr userDrawn="1"/>
          </p:nvSpPr>
          <p:spPr bwMode="gray">
            <a:xfrm>
              <a:off x="4448175" y="3071813"/>
              <a:ext cx="244475" cy="258762"/>
            </a:xfrm>
            <a:custGeom>
              <a:avLst/>
              <a:gdLst>
                <a:gd name="T0" fmla="*/ 6 w 154"/>
                <a:gd name="T1" fmla="*/ 163 h 163"/>
                <a:gd name="T2" fmla="*/ 154 w 154"/>
                <a:gd name="T3" fmla="*/ 0 h 163"/>
                <a:gd name="T4" fmla="*/ 0 w 154"/>
                <a:gd name="T5" fmla="*/ 116 h 163"/>
                <a:gd name="T6" fmla="*/ 6 w 154"/>
                <a:gd name="T7" fmla="*/ 163 h 163"/>
              </a:gdLst>
              <a:ahLst/>
              <a:cxnLst>
                <a:cxn ang="0">
                  <a:pos x="T0" y="T1"/>
                </a:cxn>
                <a:cxn ang="0">
                  <a:pos x="T2" y="T3"/>
                </a:cxn>
                <a:cxn ang="0">
                  <a:pos x="T4" y="T5"/>
                </a:cxn>
                <a:cxn ang="0">
                  <a:pos x="T6" y="T7"/>
                </a:cxn>
              </a:cxnLst>
              <a:rect l="0" t="0" r="r" b="b"/>
              <a:pathLst>
                <a:path w="154" h="163">
                  <a:moveTo>
                    <a:pt x="6" y="163"/>
                  </a:moveTo>
                  <a:lnTo>
                    <a:pt x="154" y="0"/>
                  </a:lnTo>
                  <a:lnTo>
                    <a:pt x="0" y="116"/>
                  </a:lnTo>
                  <a:lnTo>
                    <a:pt x="6" y="16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99"/>
            <p:cNvSpPr>
              <a:spLocks/>
            </p:cNvSpPr>
            <p:nvPr userDrawn="1"/>
          </p:nvSpPr>
          <p:spPr bwMode="gray">
            <a:xfrm>
              <a:off x="4448175" y="3071813"/>
              <a:ext cx="244475" cy="258762"/>
            </a:xfrm>
            <a:custGeom>
              <a:avLst/>
              <a:gdLst>
                <a:gd name="T0" fmla="*/ 6 w 154"/>
                <a:gd name="T1" fmla="*/ 163 h 163"/>
                <a:gd name="T2" fmla="*/ 154 w 154"/>
                <a:gd name="T3" fmla="*/ 0 h 163"/>
                <a:gd name="T4" fmla="*/ 0 w 154"/>
                <a:gd name="T5" fmla="*/ 116 h 163"/>
                <a:gd name="T6" fmla="*/ 6 w 154"/>
                <a:gd name="T7" fmla="*/ 163 h 163"/>
              </a:gdLst>
              <a:ahLst/>
              <a:cxnLst>
                <a:cxn ang="0">
                  <a:pos x="T0" y="T1"/>
                </a:cxn>
                <a:cxn ang="0">
                  <a:pos x="T2" y="T3"/>
                </a:cxn>
                <a:cxn ang="0">
                  <a:pos x="T4" y="T5"/>
                </a:cxn>
                <a:cxn ang="0">
                  <a:pos x="T6" y="T7"/>
                </a:cxn>
              </a:cxnLst>
              <a:rect l="0" t="0" r="r" b="b"/>
              <a:pathLst>
                <a:path w="154" h="163">
                  <a:moveTo>
                    <a:pt x="6" y="163"/>
                  </a:moveTo>
                  <a:lnTo>
                    <a:pt x="154" y="0"/>
                  </a:lnTo>
                  <a:lnTo>
                    <a:pt x="0" y="116"/>
                  </a:lnTo>
                  <a:lnTo>
                    <a:pt x="6"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100"/>
            <p:cNvSpPr>
              <a:spLocks/>
            </p:cNvSpPr>
            <p:nvPr userDrawn="1"/>
          </p:nvSpPr>
          <p:spPr bwMode="gray">
            <a:xfrm>
              <a:off x="4427538" y="2895600"/>
              <a:ext cx="128587" cy="130175"/>
            </a:xfrm>
            <a:custGeom>
              <a:avLst/>
              <a:gdLst>
                <a:gd name="T0" fmla="*/ 19 w 81"/>
                <a:gd name="T1" fmla="*/ 82 h 82"/>
                <a:gd name="T2" fmla="*/ 81 w 81"/>
                <a:gd name="T3" fmla="*/ 0 h 82"/>
                <a:gd name="T4" fmla="*/ 0 w 81"/>
                <a:gd name="T5" fmla="*/ 44 h 82"/>
                <a:gd name="T6" fmla="*/ 19 w 81"/>
                <a:gd name="T7" fmla="*/ 82 h 82"/>
              </a:gdLst>
              <a:ahLst/>
              <a:cxnLst>
                <a:cxn ang="0">
                  <a:pos x="T0" y="T1"/>
                </a:cxn>
                <a:cxn ang="0">
                  <a:pos x="T2" y="T3"/>
                </a:cxn>
                <a:cxn ang="0">
                  <a:pos x="T4" y="T5"/>
                </a:cxn>
                <a:cxn ang="0">
                  <a:pos x="T6" y="T7"/>
                </a:cxn>
              </a:cxnLst>
              <a:rect l="0" t="0" r="r" b="b"/>
              <a:pathLst>
                <a:path w="81" h="82">
                  <a:moveTo>
                    <a:pt x="19" y="82"/>
                  </a:moveTo>
                  <a:lnTo>
                    <a:pt x="81" y="0"/>
                  </a:lnTo>
                  <a:lnTo>
                    <a:pt x="0" y="44"/>
                  </a:lnTo>
                  <a:lnTo>
                    <a:pt x="19" y="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101"/>
            <p:cNvSpPr>
              <a:spLocks/>
            </p:cNvSpPr>
            <p:nvPr userDrawn="1"/>
          </p:nvSpPr>
          <p:spPr bwMode="gray">
            <a:xfrm>
              <a:off x="4427538" y="2895600"/>
              <a:ext cx="128587" cy="130175"/>
            </a:xfrm>
            <a:custGeom>
              <a:avLst/>
              <a:gdLst>
                <a:gd name="T0" fmla="*/ 19 w 81"/>
                <a:gd name="T1" fmla="*/ 82 h 82"/>
                <a:gd name="T2" fmla="*/ 81 w 81"/>
                <a:gd name="T3" fmla="*/ 0 h 82"/>
                <a:gd name="T4" fmla="*/ 0 w 81"/>
                <a:gd name="T5" fmla="*/ 44 h 82"/>
                <a:gd name="T6" fmla="*/ 19 w 81"/>
                <a:gd name="T7" fmla="*/ 82 h 82"/>
              </a:gdLst>
              <a:ahLst/>
              <a:cxnLst>
                <a:cxn ang="0">
                  <a:pos x="T0" y="T1"/>
                </a:cxn>
                <a:cxn ang="0">
                  <a:pos x="T2" y="T3"/>
                </a:cxn>
                <a:cxn ang="0">
                  <a:pos x="T4" y="T5"/>
                </a:cxn>
                <a:cxn ang="0">
                  <a:pos x="T6" y="T7"/>
                </a:cxn>
              </a:cxnLst>
              <a:rect l="0" t="0" r="r" b="b"/>
              <a:pathLst>
                <a:path w="81" h="82">
                  <a:moveTo>
                    <a:pt x="19" y="82"/>
                  </a:moveTo>
                  <a:lnTo>
                    <a:pt x="81" y="0"/>
                  </a:lnTo>
                  <a:lnTo>
                    <a:pt x="0" y="44"/>
                  </a:lnTo>
                  <a:lnTo>
                    <a:pt x="19" y="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102"/>
            <p:cNvSpPr>
              <a:spLocks/>
            </p:cNvSpPr>
            <p:nvPr userDrawn="1"/>
          </p:nvSpPr>
          <p:spPr bwMode="gray">
            <a:xfrm>
              <a:off x="4019550" y="2490788"/>
              <a:ext cx="841375" cy="1287462"/>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103"/>
            <p:cNvSpPr>
              <a:spLocks/>
            </p:cNvSpPr>
            <p:nvPr userDrawn="1"/>
          </p:nvSpPr>
          <p:spPr bwMode="gray">
            <a:xfrm>
              <a:off x="4378325" y="2578100"/>
              <a:ext cx="120650" cy="120332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104"/>
            <p:cNvSpPr>
              <a:spLocks/>
            </p:cNvSpPr>
            <p:nvPr userDrawn="1"/>
          </p:nvSpPr>
          <p:spPr bwMode="gray">
            <a:xfrm>
              <a:off x="4140200" y="3422650"/>
              <a:ext cx="298450" cy="317500"/>
            </a:xfrm>
            <a:custGeom>
              <a:avLst/>
              <a:gdLst>
                <a:gd name="T0" fmla="*/ 0 w 188"/>
                <a:gd name="T1" fmla="*/ 0 h 200"/>
                <a:gd name="T2" fmla="*/ 152 w 188"/>
                <a:gd name="T3" fmla="*/ 162 h 200"/>
                <a:gd name="T4" fmla="*/ 188 w 188"/>
                <a:gd name="T5" fmla="*/ 200 h 200"/>
                <a:gd name="T6" fmla="*/ 188 w 188"/>
                <a:gd name="T7" fmla="*/ 146 h 200"/>
                <a:gd name="T8" fmla="*/ 154 w 188"/>
                <a:gd name="T9" fmla="*/ 121 h 200"/>
                <a:gd name="T10" fmla="*/ 0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0" y="0"/>
                  </a:moveTo>
                  <a:lnTo>
                    <a:pt x="152" y="162"/>
                  </a:lnTo>
                  <a:lnTo>
                    <a:pt x="188" y="200"/>
                  </a:lnTo>
                  <a:lnTo>
                    <a:pt x="188" y="146"/>
                  </a:lnTo>
                  <a:lnTo>
                    <a:pt x="154" y="121"/>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105"/>
            <p:cNvSpPr>
              <a:spLocks/>
            </p:cNvSpPr>
            <p:nvPr userDrawn="1"/>
          </p:nvSpPr>
          <p:spPr bwMode="gray">
            <a:xfrm>
              <a:off x="4140200" y="3422650"/>
              <a:ext cx="298450" cy="317500"/>
            </a:xfrm>
            <a:custGeom>
              <a:avLst/>
              <a:gdLst>
                <a:gd name="T0" fmla="*/ 0 w 188"/>
                <a:gd name="T1" fmla="*/ 0 h 200"/>
                <a:gd name="T2" fmla="*/ 152 w 188"/>
                <a:gd name="T3" fmla="*/ 162 h 200"/>
                <a:gd name="T4" fmla="*/ 188 w 188"/>
                <a:gd name="T5" fmla="*/ 200 h 200"/>
                <a:gd name="T6" fmla="*/ 188 w 188"/>
                <a:gd name="T7" fmla="*/ 146 h 200"/>
                <a:gd name="T8" fmla="*/ 154 w 188"/>
                <a:gd name="T9" fmla="*/ 121 h 200"/>
                <a:gd name="T10" fmla="*/ 0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0" y="0"/>
                  </a:moveTo>
                  <a:lnTo>
                    <a:pt x="152" y="162"/>
                  </a:lnTo>
                  <a:lnTo>
                    <a:pt x="188" y="200"/>
                  </a:lnTo>
                  <a:lnTo>
                    <a:pt x="188" y="146"/>
                  </a:lnTo>
                  <a:lnTo>
                    <a:pt x="154" y="12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106"/>
            <p:cNvSpPr>
              <a:spLocks/>
            </p:cNvSpPr>
            <p:nvPr userDrawn="1"/>
          </p:nvSpPr>
          <p:spPr bwMode="gray">
            <a:xfrm>
              <a:off x="4203700" y="3157538"/>
              <a:ext cx="244475" cy="258762"/>
            </a:xfrm>
            <a:custGeom>
              <a:avLst/>
              <a:gdLst>
                <a:gd name="T0" fmla="*/ 0 w 154"/>
                <a:gd name="T1" fmla="*/ 0 h 163"/>
                <a:gd name="T2" fmla="*/ 122 w 154"/>
                <a:gd name="T3" fmla="*/ 135 h 163"/>
                <a:gd name="T4" fmla="*/ 148 w 154"/>
                <a:gd name="T5" fmla="*/ 163 h 163"/>
                <a:gd name="T6" fmla="*/ 154 w 154"/>
                <a:gd name="T7" fmla="*/ 115 h 163"/>
                <a:gd name="T8" fmla="*/ 124 w 154"/>
                <a:gd name="T9" fmla="*/ 93 h 163"/>
                <a:gd name="T10" fmla="*/ 0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0" y="0"/>
                  </a:moveTo>
                  <a:lnTo>
                    <a:pt x="122" y="135"/>
                  </a:lnTo>
                  <a:lnTo>
                    <a:pt x="148" y="163"/>
                  </a:lnTo>
                  <a:lnTo>
                    <a:pt x="154" y="115"/>
                  </a:lnTo>
                  <a:lnTo>
                    <a:pt x="124" y="93"/>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107"/>
            <p:cNvSpPr>
              <a:spLocks/>
            </p:cNvSpPr>
            <p:nvPr userDrawn="1"/>
          </p:nvSpPr>
          <p:spPr bwMode="gray">
            <a:xfrm>
              <a:off x="4203700" y="3157538"/>
              <a:ext cx="244475" cy="258762"/>
            </a:xfrm>
            <a:custGeom>
              <a:avLst/>
              <a:gdLst>
                <a:gd name="T0" fmla="*/ 0 w 154"/>
                <a:gd name="T1" fmla="*/ 0 h 163"/>
                <a:gd name="T2" fmla="*/ 122 w 154"/>
                <a:gd name="T3" fmla="*/ 135 h 163"/>
                <a:gd name="T4" fmla="*/ 148 w 154"/>
                <a:gd name="T5" fmla="*/ 163 h 163"/>
                <a:gd name="T6" fmla="*/ 154 w 154"/>
                <a:gd name="T7" fmla="*/ 115 h 163"/>
                <a:gd name="T8" fmla="*/ 124 w 154"/>
                <a:gd name="T9" fmla="*/ 93 h 163"/>
                <a:gd name="T10" fmla="*/ 0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0" y="0"/>
                  </a:moveTo>
                  <a:lnTo>
                    <a:pt x="122" y="135"/>
                  </a:lnTo>
                  <a:lnTo>
                    <a:pt x="148" y="163"/>
                  </a:lnTo>
                  <a:lnTo>
                    <a:pt x="154" y="115"/>
                  </a:lnTo>
                  <a:lnTo>
                    <a:pt x="124" y="9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108"/>
            <p:cNvSpPr>
              <a:spLocks/>
            </p:cNvSpPr>
            <p:nvPr userDrawn="1"/>
          </p:nvSpPr>
          <p:spPr bwMode="gray">
            <a:xfrm>
              <a:off x="4279900" y="2990850"/>
              <a:ext cx="177800" cy="185737"/>
            </a:xfrm>
            <a:custGeom>
              <a:avLst/>
              <a:gdLst>
                <a:gd name="T0" fmla="*/ 0 w 112"/>
                <a:gd name="T1" fmla="*/ 0 h 117"/>
                <a:gd name="T2" fmla="*/ 81 w 112"/>
                <a:gd name="T3" fmla="*/ 95 h 117"/>
                <a:gd name="T4" fmla="*/ 100 w 112"/>
                <a:gd name="T5" fmla="*/ 117 h 117"/>
                <a:gd name="T6" fmla="*/ 112 w 112"/>
                <a:gd name="T7" fmla="*/ 75 h 117"/>
                <a:gd name="T8" fmla="*/ 83 w 112"/>
                <a:gd name="T9" fmla="*/ 55 h 117"/>
                <a:gd name="T10" fmla="*/ 0 w 112"/>
                <a:gd name="T11" fmla="*/ 0 h 117"/>
              </a:gdLst>
              <a:ahLst/>
              <a:cxnLst>
                <a:cxn ang="0">
                  <a:pos x="T0" y="T1"/>
                </a:cxn>
                <a:cxn ang="0">
                  <a:pos x="T2" y="T3"/>
                </a:cxn>
                <a:cxn ang="0">
                  <a:pos x="T4" y="T5"/>
                </a:cxn>
                <a:cxn ang="0">
                  <a:pos x="T6" y="T7"/>
                </a:cxn>
                <a:cxn ang="0">
                  <a:pos x="T8" y="T9"/>
                </a:cxn>
                <a:cxn ang="0">
                  <a:pos x="T10" y="T11"/>
                </a:cxn>
              </a:cxnLst>
              <a:rect l="0" t="0" r="r" b="b"/>
              <a:pathLst>
                <a:path w="112" h="117">
                  <a:moveTo>
                    <a:pt x="0" y="0"/>
                  </a:moveTo>
                  <a:lnTo>
                    <a:pt x="81" y="95"/>
                  </a:lnTo>
                  <a:lnTo>
                    <a:pt x="100" y="117"/>
                  </a:lnTo>
                  <a:lnTo>
                    <a:pt x="112" y="75"/>
                  </a:lnTo>
                  <a:lnTo>
                    <a:pt x="83" y="55"/>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109"/>
            <p:cNvSpPr>
              <a:spLocks/>
            </p:cNvSpPr>
            <p:nvPr userDrawn="1"/>
          </p:nvSpPr>
          <p:spPr bwMode="gray">
            <a:xfrm>
              <a:off x="4279900" y="2990850"/>
              <a:ext cx="177800" cy="185737"/>
            </a:xfrm>
            <a:custGeom>
              <a:avLst/>
              <a:gdLst>
                <a:gd name="T0" fmla="*/ 0 w 112"/>
                <a:gd name="T1" fmla="*/ 0 h 117"/>
                <a:gd name="T2" fmla="*/ 81 w 112"/>
                <a:gd name="T3" fmla="*/ 95 h 117"/>
                <a:gd name="T4" fmla="*/ 100 w 112"/>
                <a:gd name="T5" fmla="*/ 117 h 117"/>
                <a:gd name="T6" fmla="*/ 112 w 112"/>
                <a:gd name="T7" fmla="*/ 75 h 117"/>
                <a:gd name="T8" fmla="*/ 83 w 112"/>
                <a:gd name="T9" fmla="*/ 55 h 117"/>
                <a:gd name="T10" fmla="*/ 0 w 112"/>
                <a:gd name="T11" fmla="*/ 0 h 117"/>
              </a:gdLst>
              <a:ahLst/>
              <a:cxnLst>
                <a:cxn ang="0">
                  <a:pos x="T0" y="T1"/>
                </a:cxn>
                <a:cxn ang="0">
                  <a:pos x="T2" y="T3"/>
                </a:cxn>
                <a:cxn ang="0">
                  <a:pos x="T4" y="T5"/>
                </a:cxn>
                <a:cxn ang="0">
                  <a:pos x="T6" y="T7"/>
                </a:cxn>
                <a:cxn ang="0">
                  <a:pos x="T8" y="T9"/>
                </a:cxn>
                <a:cxn ang="0">
                  <a:pos x="T10" y="T11"/>
                </a:cxn>
              </a:cxnLst>
              <a:rect l="0" t="0" r="r" b="b"/>
              <a:pathLst>
                <a:path w="112" h="117">
                  <a:moveTo>
                    <a:pt x="0" y="0"/>
                  </a:moveTo>
                  <a:lnTo>
                    <a:pt x="81" y="95"/>
                  </a:lnTo>
                  <a:lnTo>
                    <a:pt x="100" y="117"/>
                  </a:lnTo>
                  <a:lnTo>
                    <a:pt x="112" y="75"/>
                  </a:lnTo>
                  <a:lnTo>
                    <a:pt x="83" y="5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110"/>
            <p:cNvSpPr>
              <a:spLocks/>
            </p:cNvSpPr>
            <p:nvPr userDrawn="1"/>
          </p:nvSpPr>
          <p:spPr bwMode="gray">
            <a:xfrm>
              <a:off x="4457700" y="3321050"/>
              <a:ext cx="298450" cy="317500"/>
            </a:xfrm>
            <a:custGeom>
              <a:avLst/>
              <a:gdLst>
                <a:gd name="T0" fmla="*/ 188 w 188"/>
                <a:gd name="T1" fmla="*/ 0 h 200"/>
                <a:gd name="T2" fmla="*/ 17 w 188"/>
                <a:gd name="T3" fmla="*/ 133 h 200"/>
                <a:gd name="T4" fmla="*/ 0 w 188"/>
                <a:gd name="T5" fmla="*/ 145 h 200"/>
                <a:gd name="T6" fmla="*/ 0 w 188"/>
                <a:gd name="T7" fmla="*/ 200 h 200"/>
                <a:gd name="T8" fmla="*/ 19 w 188"/>
                <a:gd name="T9" fmla="*/ 179 h 200"/>
                <a:gd name="T10" fmla="*/ 188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188" y="0"/>
                  </a:moveTo>
                  <a:lnTo>
                    <a:pt x="17" y="133"/>
                  </a:lnTo>
                  <a:lnTo>
                    <a:pt x="0" y="145"/>
                  </a:lnTo>
                  <a:lnTo>
                    <a:pt x="0" y="200"/>
                  </a:lnTo>
                  <a:lnTo>
                    <a:pt x="19" y="179"/>
                  </a:lnTo>
                  <a:lnTo>
                    <a:pt x="188"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5" name="Freeform 111"/>
            <p:cNvSpPr>
              <a:spLocks/>
            </p:cNvSpPr>
            <p:nvPr userDrawn="1"/>
          </p:nvSpPr>
          <p:spPr bwMode="gray">
            <a:xfrm>
              <a:off x="4457700" y="3321050"/>
              <a:ext cx="298450" cy="317500"/>
            </a:xfrm>
            <a:custGeom>
              <a:avLst/>
              <a:gdLst>
                <a:gd name="T0" fmla="*/ 188 w 188"/>
                <a:gd name="T1" fmla="*/ 0 h 200"/>
                <a:gd name="T2" fmla="*/ 17 w 188"/>
                <a:gd name="T3" fmla="*/ 133 h 200"/>
                <a:gd name="T4" fmla="*/ 0 w 188"/>
                <a:gd name="T5" fmla="*/ 145 h 200"/>
                <a:gd name="T6" fmla="*/ 0 w 188"/>
                <a:gd name="T7" fmla="*/ 200 h 200"/>
                <a:gd name="T8" fmla="*/ 19 w 188"/>
                <a:gd name="T9" fmla="*/ 179 h 200"/>
                <a:gd name="T10" fmla="*/ 188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188" y="0"/>
                  </a:moveTo>
                  <a:lnTo>
                    <a:pt x="17" y="133"/>
                  </a:lnTo>
                  <a:lnTo>
                    <a:pt x="0" y="145"/>
                  </a:lnTo>
                  <a:lnTo>
                    <a:pt x="0" y="200"/>
                  </a:lnTo>
                  <a:lnTo>
                    <a:pt x="19" y="179"/>
                  </a:lnTo>
                  <a:lnTo>
                    <a:pt x="1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6" name="Freeform 112"/>
            <p:cNvSpPr>
              <a:spLocks/>
            </p:cNvSpPr>
            <p:nvPr userDrawn="1"/>
          </p:nvSpPr>
          <p:spPr bwMode="gray">
            <a:xfrm>
              <a:off x="4448175" y="3071813"/>
              <a:ext cx="244475" cy="258762"/>
            </a:xfrm>
            <a:custGeom>
              <a:avLst/>
              <a:gdLst>
                <a:gd name="T0" fmla="*/ 154 w 154"/>
                <a:gd name="T1" fmla="*/ 0 h 163"/>
                <a:gd name="T2" fmla="*/ 15 w 154"/>
                <a:gd name="T3" fmla="*/ 104 h 163"/>
                <a:gd name="T4" fmla="*/ 0 w 154"/>
                <a:gd name="T5" fmla="*/ 116 h 163"/>
                <a:gd name="T6" fmla="*/ 6 w 154"/>
                <a:gd name="T7" fmla="*/ 163 h 163"/>
                <a:gd name="T8" fmla="*/ 17 w 154"/>
                <a:gd name="T9" fmla="*/ 151 h 163"/>
                <a:gd name="T10" fmla="*/ 154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54" y="0"/>
                  </a:moveTo>
                  <a:lnTo>
                    <a:pt x="15" y="104"/>
                  </a:lnTo>
                  <a:lnTo>
                    <a:pt x="0" y="116"/>
                  </a:lnTo>
                  <a:lnTo>
                    <a:pt x="6" y="163"/>
                  </a:lnTo>
                  <a:lnTo>
                    <a:pt x="17" y="151"/>
                  </a:lnTo>
                  <a:lnTo>
                    <a:pt x="1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7" name="Freeform 113"/>
            <p:cNvSpPr>
              <a:spLocks/>
            </p:cNvSpPr>
            <p:nvPr userDrawn="1"/>
          </p:nvSpPr>
          <p:spPr bwMode="gray">
            <a:xfrm>
              <a:off x="4448175" y="3071813"/>
              <a:ext cx="244475" cy="258762"/>
            </a:xfrm>
            <a:custGeom>
              <a:avLst/>
              <a:gdLst>
                <a:gd name="T0" fmla="*/ 154 w 154"/>
                <a:gd name="T1" fmla="*/ 0 h 163"/>
                <a:gd name="T2" fmla="*/ 15 w 154"/>
                <a:gd name="T3" fmla="*/ 104 h 163"/>
                <a:gd name="T4" fmla="*/ 0 w 154"/>
                <a:gd name="T5" fmla="*/ 116 h 163"/>
                <a:gd name="T6" fmla="*/ 6 w 154"/>
                <a:gd name="T7" fmla="*/ 163 h 163"/>
                <a:gd name="T8" fmla="*/ 17 w 154"/>
                <a:gd name="T9" fmla="*/ 151 h 163"/>
                <a:gd name="T10" fmla="*/ 154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54" y="0"/>
                  </a:moveTo>
                  <a:lnTo>
                    <a:pt x="15" y="104"/>
                  </a:lnTo>
                  <a:lnTo>
                    <a:pt x="0" y="116"/>
                  </a:lnTo>
                  <a:lnTo>
                    <a:pt x="6" y="163"/>
                  </a:lnTo>
                  <a:lnTo>
                    <a:pt x="17" y="151"/>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8" name="Freeform 114"/>
            <p:cNvSpPr>
              <a:spLocks/>
            </p:cNvSpPr>
            <p:nvPr userDrawn="1"/>
          </p:nvSpPr>
          <p:spPr bwMode="gray">
            <a:xfrm>
              <a:off x="4427538" y="2895600"/>
              <a:ext cx="128587" cy="130175"/>
            </a:xfrm>
            <a:custGeom>
              <a:avLst/>
              <a:gdLst>
                <a:gd name="T0" fmla="*/ 81 w 81"/>
                <a:gd name="T1" fmla="*/ 0 h 82"/>
                <a:gd name="T2" fmla="*/ 19 w 81"/>
                <a:gd name="T3" fmla="*/ 34 h 82"/>
                <a:gd name="T4" fmla="*/ 0 w 81"/>
                <a:gd name="T5" fmla="*/ 44 h 82"/>
                <a:gd name="T6" fmla="*/ 19 w 81"/>
                <a:gd name="T7" fmla="*/ 82 h 82"/>
                <a:gd name="T8" fmla="*/ 21 w 81"/>
                <a:gd name="T9" fmla="*/ 80 h 82"/>
                <a:gd name="T10" fmla="*/ 81 w 81"/>
                <a:gd name="T11" fmla="*/ 0 h 82"/>
              </a:gdLst>
              <a:ahLst/>
              <a:cxnLst>
                <a:cxn ang="0">
                  <a:pos x="T0" y="T1"/>
                </a:cxn>
                <a:cxn ang="0">
                  <a:pos x="T2" y="T3"/>
                </a:cxn>
                <a:cxn ang="0">
                  <a:pos x="T4" y="T5"/>
                </a:cxn>
                <a:cxn ang="0">
                  <a:pos x="T6" y="T7"/>
                </a:cxn>
                <a:cxn ang="0">
                  <a:pos x="T8" y="T9"/>
                </a:cxn>
                <a:cxn ang="0">
                  <a:pos x="T10" y="T11"/>
                </a:cxn>
              </a:cxnLst>
              <a:rect l="0" t="0" r="r" b="b"/>
              <a:pathLst>
                <a:path w="81" h="82">
                  <a:moveTo>
                    <a:pt x="81" y="0"/>
                  </a:moveTo>
                  <a:lnTo>
                    <a:pt x="19" y="34"/>
                  </a:lnTo>
                  <a:lnTo>
                    <a:pt x="0" y="44"/>
                  </a:lnTo>
                  <a:lnTo>
                    <a:pt x="19" y="82"/>
                  </a:lnTo>
                  <a:lnTo>
                    <a:pt x="21" y="80"/>
                  </a:lnTo>
                  <a:lnTo>
                    <a:pt x="81"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9" name="Freeform 115"/>
            <p:cNvSpPr>
              <a:spLocks/>
            </p:cNvSpPr>
            <p:nvPr userDrawn="1"/>
          </p:nvSpPr>
          <p:spPr bwMode="gray">
            <a:xfrm>
              <a:off x="4427538" y="2895600"/>
              <a:ext cx="128587" cy="130175"/>
            </a:xfrm>
            <a:custGeom>
              <a:avLst/>
              <a:gdLst>
                <a:gd name="T0" fmla="*/ 81 w 81"/>
                <a:gd name="T1" fmla="*/ 0 h 82"/>
                <a:gd name="T2" fmla="*/ 19 w 81"/>
                <a:gd name="T3" fmla="*/ 34 h 82"/>
                <a:gd name="T4" fmla="*/ 0 w 81"/>
                <a:gd name="T5" fmla="*/ 44 h 82"/>
                <a:gd name="T6" fmla="*/ 19 w 81"/>
                <a:gd name="T7" fmla="*/ 82 h 82"/>
                <a:gd name="T8" fmla="*/ 21 w 81"/>
                <a:gd name="T9" fmla="*/ 80 h 82"/>
                <a:gd name="T10" fmla="*/ 81 w 81"/>
                <a:gd name="T11" fmla="*/ 0 h 82"/>
              </a:gdLst>
              <a:ahLst/>
              <a:cxnLst>
                <a:cxn ang="0">
                  <a:pos x="T0" y="T1"/>
                </a:cxn>
                <a:cxn ang="0">
                  <a:pos x="T2" y="T3"/>
                </a:cxn>
                <a:cxn ang="0">
                  <a:pos x="T4" y="T5"/>
                </a:cxn>
                <a:cxn ang="0">
                  <a:pos x="T6" y="T7"/>
                </a:cxn>
                <a:cxn ang="0">
                  <a:pos x="T8" y="T9"/>
                </a:cxn>
                <a:cxn ang="0">
                  <a:pos x="T10" y="T11"/>
                </a:cxn>
              </a:cxnLst>
              <a:rect l="0" t="0" r="r" b="b"/>
              <a:pathLst>
                <a:path w="81" h="82">
                  <a:moveTo>
                    <a:pt x="81" y="0"/>
                  </a:moveTo>
                  <a:lnTo>
                    <a:pt x="19" y="34"/>
                  </a:lnTo>
                  <a:lnTo>
                    <a:pt x="0" y="44"/>
                  </a:lnTo>
                  <a:lnTo>
                    <a:pt x="19" y="82"/>
                  </a:lnTo>
                  <a:lnTo>
                    <a:pt x="21" y="80"/>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0" name="Oval 116"/>
            <p:cNvSpPr>
              <a:spLocks noChangeArrowheads="1"/>
            </p:cNvSpPr>
            <p:nvPr userDrawn="1"/>
          </p:nvSpPr>
          <p:spPr bwMode="gray">
            <a:xfrm>
              <a:off x="5084763" y="2427288"/>
              <a:ext cx="1593850" cy="1495425"/>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1" name="Freeform 117"/>
            <p:cNvSpPr>
              <a:spLocks/>
            </p:cNvSpPr>
            <p:nvPr userDrawn="1"/>
          </p:nvSpPr>
          <p:spPr bwMode="gray">
            <a:xfrm>
              <a:off x="5789613" y="2606675"/>
              <a:ext cx="187325" cy="1784350"/>
            </a:xfrm>
            <a:custGeom>
              <a:avLst/>
              <a:gdLst>
                <a:gd name="T0" fmla="*/ 59 w 118"/>
                <a:gd name="T1" fmla="*/ 0 h 1124"/>
                <a:gd name="T2" fmla="*/ 0 w 118"/>
                <a:gd name="T3" fmla="*/ 1124 h 1124"/>
                <a:gd name="T4" fmla="*/ 118 w 118"/>
                <a:gd name="T5" fmla="*/ 1124 h 1124"/>
                <a:gd name="T6" fmla="*/ 59 w 118"/>
                <a:gd name="T7" fmla="*/ 0 h 1124"/>
              </a:gdLst>
              <a:ahLst/>
              <a:cxnLst>
                <a:cxn ang="0">
                  <a:pos x="T0" y="T1"/>
                </a:cxn>
                <a:cxn ang="0">
                  <a:pos x="T2" y="T3"/>
                </a:cxn>
                <a:cxn ang="0">
                  <a:pos x="T4" y="T5"/>
                </a:cxn>
                <a:cxn ang="0">
                  <a:pos x="T6" y="T7"/>
                </a:cxn>
              </a:cxnLst>
              <a:rect l="0" t="0" r="r" b="b"/>
              <a:pathLst>
                <a:path w="118" h="1124">
                  <a:moveTo>
                    <a:pt x="59" y="0"/>
                  </a:moveTo>
                  <a:lnTo>
                    <a:pt x="0" y="1124"/>
                  </a:lnTo>
                  <a:lnTo>
                    <a:pt x="118" y="1124"/>
                  </a:lnTo>
                  <a:lnTo>
                    <a:pt x="59"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2" name="Freeform 118"/>
            <p:cNvSpPr>
              <a:spLocks/>
            </p:cNvSpPr>
            <p:nvPr userDrawn="1"/>
          </p:nvSpPr>
          <p:spPr bwMode="gray">
            <a:xfrm>
              <a:off x="5813425" y="2698750"/>
              <a:ext cx="139700" cy="1265237"/>
            </a:xfrm>
            <a:custGeom>
              <a:avLst/>
              <a:gdLst>
                <a:gd name="T0" fmla="*/ 44 w 88"/>
                <a:gd name="T1" fmla="*/ 0 h 797"/>
                <a:gd name="T2" fmla="*/ 0 w 88"/>
                <a:gd name="T3" fmla="*/ 797 h 797"/>
                <a:gd name="T4" fmla="*/ 88 w 88"/>
                <a:gd name="T5" fmla="*/ 797 h 797"/>
                <a:gd name="T6" fmla="*/ 44 w 88"/>
                <a:gd name="T7" fmla="*/ 0 h 797"/>
              </a:gdLst>
              <a:ahLst/>
              <a:cxnLst>
                <a:cxn ang="0">
                  <a:pos x="T0" y="T1"/>
                </a:cxn>
                <a:cxn ang="0">
                  <a:pos x="T2" y="T3"/>
                </a:cxn>
                <a:cxn ang="0">
                  <a:pos x="T4" y="T5"/>
                </a:cxn>
                <a:cxn ang="0">
                  <a:pos x="T6" y="T7"/>
                </a:cxn>
              </a:cxnLst>
              <a:rect l="0" t="0" r="r" b="b"/>
              <a:pathLst>
                <a:path w="88" h="797">
                  <a:moveTo>
                    <a:pt x="44" y="0"/>
                  </a:moveTo>
                  <a:lnTo>
                    <a:pt x="0" y="797"/>
                  </a:lnTo>
                  <a:lnTo>
                    <a:pt x="88" y="797"/>
                  </a:lnTo>
                  <a:lnTo>
                    <a:pt x="4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3" name="Freeform 119"/>
            <p:cNvSpPr>
              <a:spLocks/>
            </p:cNvSpPr>
            <p:nvPr userDrawn="1"/>
          </p:nvSpPr>
          <p:spPr bwMode="gray">
            <a:xfrm>
              <a:off x="5545138" y="3541713"/>
              <a:ext cx="338137" cy="317500"/>
            </a:xfrm>
            <a:custGeom>
              <a:avLst/>
              <a:gdLst>
                <a:gd name="T0" fmla="*/ 0 w 213"/>
                <a:gd name="T1" fmla="*/ 0 h 200"/>
                <a:gd name="T2" fmla="*/ 177 w 213"/>
                <a:gd name="T3" fmla="*/ 200 h 200"/>
                <a:gd name="T4" fmla="*/ 213 w 213"/>
                <a:gd name="T5" fmla="*/ 167 h 200"/>
                <a:gd name="T6" fmla="*/ 0 w 213"/>
                <a:gd name="T7" fmla="*/ 0 h 200"/>
              </a:gdLst>
              <a:ahLst/>
              <a:cxnLst>
                <a:cxn ang="0">
                  <a:pos x="T0" y="T1"/>
                </a:cxn>
                <a:cxn ang="0">
                  <a:pos x="T2" y="T3"/>
                </a:cxn>
                <a:cxn ang="0">
                  <a:pos x="T4" y="T5"/>
                </a:cxn>
                <a:cxn ang="0">
                  <a:pos x="T6" y="T7"/>
                </a:cxn>
              </a:cxnLst>
              <a:rect l="0" t="0" r="r" b="b"/>
              <a:pathLst>
                <a:path w="213" h="200">
                  <a:moveTo>
                    <a:pt x="0" y="0"/>
                  </a:moveTo>
                  <a:lnTo>
                    <a:pt x="177" y="200"/>
                  </a:lnTo>
                  <a:lnTo>
                    <a:pt x="213" y="167"/>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4" name="Freeform 120"/>
            <p:cNvSpPr>
              <a:spLocks/>
            </p:cNvSpPr>
            <p:nvPr userDrawn="1"/>
          </p:nvSpPr>
          <p:spPr bwMode="gray">
            <a:xfrm>
              <a:off x="5605463" y="3163888"/>
              <a:ext cx="298450" cy="279400"/>
            </a:xfrm>
            <a:custGeom>
              <a:avLst/>
              <a:gdLst>
                <a:gd name="T0" fmla="*/ 0 w 188"/>
                <a:gd name="T1" fmla="*/ 0 h 176"/>
                <a:gd name="T2" fmla="*/ 152 w 188"/>
                <a:gd name="T3" fmla="*/ 176 h 176"/>
                <a:gd name="T4" fmla="*/ 188 w 188"/>
                <a:gd name="T5" fmla="*/ 143 h 176"/>
                <a:gd name="T6" fmla="*/ 0 w 188"/>
                <a:gd name="T7" fmla="*/ 0 h 176"/>
              </a:gdLst>
              <a:ahLst/>
              <a:cxnLst>
                <a:cxn ang="0">
                  <a:pos x="T0" y="T1"/>
                </a:cxn>
                <a:cxn ang="0">
                  <a:pos x="T2" y="T3"/>
                </a:cxn>
                <a:cxn ang="0">
                  <a:pos x="T4" y="T5"/>
                </a:cxn>
                <a:cxn ang="0">
                  <a:pos x="T6" y="T7"/>
                </a:cxn>
              </a:cxnLst>
              <a:rect l="0" t="0" r="r" b="b"/>
              <a:pathLst>
                <a:path w="188" h="176">
                  <a:moveTo>
                    <a:pt x="0" y="0"/>
                  </a:moveTo>
                  <a:lnTo>
                    <a:pt x="152" y="176"/>
                  </a:lnTo>
                  <a:lnTo>
                    <a:pt x="188" y="143"/>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5" name="Freeform 121"/>
            <p:cNvSpPr>
              <a:spLocks/>
            </p:cNvSpPr>
            <p:nvPr userDrawn="1"/>
          </p:nvSpPr>
          <p:spPr bwMode="gray">
            <a:xfrm>
              <a:off x="5672138" y="2927350"/>
              <a:ext cx="231775" cy="233362"/>
            </a:xfrm>
            <a:custGeom>
              <a:avLst/>
              <a:gdLst>
                <a:gd name="T0" fmla="*/ 0 w 146"/>
                <a:gd name="T1" fmla="*/ 0 h 147"/>
                <a:gd name="T2" fmla="*/ 120 w 146"/>
                <a:gd name="T3" fmla="*/ 147 h 147"/>
                <a:gd name="T4" fmla="*/ 146 w 146"/>
                <a:gd name="T5" fmla="*/ 105 h 147"/>
                <a:gd name="T6" fmla="*/ 0 w 146"/>
                <a:gd name="T7" fmla="*/ 0 h 147"/>
              </a:gdLst>
              <a:ahLst/>
              <a:cxnLst>
                <a:cxn ang="0">
                  <a:pos x="T0" y="T1"/>
                </a:cxn>
                <a:cxn ang="0">
                  <a:pos x="T2" y="T3"/>
                </a:cxn>
                <a:cxn ang="0">
                  <a:pos x="T4" y="T5"/>
                </a:cxn>
                <a:cxn ang="0">
                  <a:pos x="T6" y="T7"/>
                </a:cxn>
              </a:cxnLst>
              <a:rect l="0" t="0" r="r" b="b"/>
              <a:pathLst>
                <a:path w="146" h="147">
                  <a:moveTo>
                    <a:pt x="0" y="0"/>
                  </a:moveTo>
                  <a:lnTo>
                    <a:pt x="120" y="147"/>
                  </a:lnTo>
                  <a:lnTo>
                    <a:pt x="146" y="10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6" name="Freeform 122"/>
            <p:cNvSpPr>
              <a:spLocks/>
            </p:cNvSpPr>
            <p:nvPr userDrawn="1"/>
          </p:nvSpPr>
          <p:spPr bwMode="gray">
            <a:xfrm>
              <a:off x="5880100" y="3422650"/>
              <a:ext cx="338137" cy="320675"/>
            </a:xfrm>
            <a:custGeom>
              <a:avLst/>
              <a:gdLst>
                <a:gd name="T0" fmla="*/ 213 w 213"/>
                <a:gd name="T1" fmla="*/ 0 h 202"/>
                <a:gd name="T2" fmla="*/ 36 w 213"/>
                <a:gd name="T3" fmla="*/ 202 h 202"/>
                <a:gd name="T4" fmla="*/ 0 w 213"/>
                <a:gd name="T5" fmla="*/ 168 h 202"/>
                <a:gd name="T6" fmla="*/ 213 w 213"/>
                <a:gd name="T7" fmla="*/ 0 h 202"/>
              </a:gdLst>
              <a:ahLst/>
              <a:cxnLst>
                <a:cxn ang="0">
                  <a:pos x="T0" y="T1"/>
                </a:cxn>
                <a:cxn ang="0">
                  <a:pos x="T2" y="T3"/>
                </a:cxn>
                <a:cxn ang="0">
                  <a:pos x="T4" y="T5"/>
                </a:cxn>
                <a:cxn ang="0">
                  <a:pos x="T6" y="T7"/>
                </a:cxn>
              </a:cxnLst>
              <a:rect l="0" t="0" r="r" b="b"/>
              <a:pathLst>
                <a:path w="213" h="202">
                  <a:moveTo>
                    <a:pt x="213" y="0"/>
                  </a:moveTo>
                  <a:lnTo>
                    <a:pt x="36" y="202"/>
                  </a:lnTo>
                  <a:lnTo>
                    <a:pt x="0" y="168"/>
                  </a:lnTo>
                  <a:lnTo>
                    <a:pt x="213"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7" name="Freeform 123"/>
            <p:cNvSpPr>
              <a:spLocks/>
            </p:cNvSpPr>
            <p:nvPr userDrawn="1"/>
          </p:nvSpPr>
          <p:spPr bwMode="gray">
            <a:xfrm>
              <a:off x="5859463" y="3233738"/>
              <a:ext cx="298450" cy="276225"/>
            </a:xfrm>
            <a:custGeom>
              <a:avLst/>
              <a:gdLst>
                <a:gd name="T0" fmla="*/ 188 w 188"/>
                <a:gd name="T1" fmla="*/ 0 h 174"/>
                <a:gd name="T2" fmla="*/ 36 w 188"/>
                <a:gd name="T3" fmla="*/ 174 h 174"/>
                <a:gd name="T4" fmla="*/ 0 w 188"/>
                <a:gd name="T5" fmla="*/ 140 h 174"/>
                <a:gd name="T6" fmla="*/ 188 w 188"/>
                <a:gd name="T7" fmla="*/ 0 h 174"/>
              </a:gdLst>
              <a:ahLst/>
              <a:cxnLst>
                <a:cxn ang="0">
                  <a:pos x="T0" y="T1"/>
                </a:cxn>
                <a:cxn ang="0">
                  <a:pos x="T2" y="T3"/>
                </a:cxn>
                <a:cxn ang="0">
                  <a:pos x="T4" y="T5"/>
                </a:cxn>
                <a:cxn ang="0">
                  <a:pos x="T6" y="T7"/>
                </a:cxn>
              </a:cxnLst>
              <a:rect l="0" t="0" r="r" b="b"/>
              <a:pathLst>
                <a:path w="188" h="174">
                  <a:moveTo>
                    <a:pt x="188" y="0"/>
                  </a:moveTo>
                  <a:lnTo>
                    <a:pt x="36" y="174"/>
                  </a:lnTo>
                  <a:lnTo>
                    <a:pt x="0" y="140"/>
                  </a:lnTo>
                  <a:lnTo>
                    <a:pt x="188"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8" name="Freeform 124"/>
            <p:cNvSpPr>
              <a:spLocks/>
            </p:cNvSpPr>
            <p:nvPr userDrawn="1"/>
          </p:nvSpPr>
          <p:spPr bwMode="gray">
            <a:xfrm>
              <a:off x="5883275" y="2830513"/>
              <a:ext cx="130175" cy="160337"/>
            </a:xfrm>
            <a:custGeom>
              <a:avLst/>
              <a:gdLst>
                <a:gd name="T0" fmla="*/ 82 w 82"/>
                <a:gd name="T1" fmla="*/ 0 h 101"/>
                <a:gd name="T2" fmla="*/ 8 w 82"/>
                <a:gd name="T3" fmla="*/ 101 h 101"/>
                <a:gd name="T4" fmla="*/ 0 w 82"/>
                <a:gd name="T5" fmla="*/ 61 h 101"/>
                <a:gd name="T6" fmla="*/ 82 w 82"/>
                <a:gd name="T7" fmla="*/ 0 h 101"/>
              </a:gdLst>
              <a:ahLst/>
              <a:cxnLst>
                <a:cxn ang="0">
                  <a:pos x="T0" y="T1"/>
                </a:cxn>
                <a:cxn ang="0">
                  <a:pos x="T2" y="T3"/>
                </a:cxn>
                <a:cxn ang="0">
                  <a:pos x="T4" y="T5"/>
                </a:cxn>
                <a:cxn ang="0">
                  <a:pos x="T6" y="T7"/>
                </a:cxn>
              </a:cxnLst>
              <a:rect l="0" t="0" r="r" b="b"/>
              <a:pathLst>
                <a:path w="82" h="101">
                  <a:moveTo>
                    <a:pt x="82" y="0"/>
                  </a:moveTo>
                  <a:lnTo>
                    <a:pt x="8" y="101"/>
                  </a:lnTo>
                  <a:lnTo>
                    <a:pt x="0" y="61"/>
                  </a:lnTo>
                  <a:lnTo>
                    <a:pt x="8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9" name="Freeform 125"/>
            <p:cNvSpPr>
              <a:spLocks/>
            </p:cNvSpPr>
            <p:nvPr userDrawn="1"/>
          </p:nvSpPr>
          <p:spPr bwMode="gray">
            <a:xfrm>
              <a:off x="3894138" y="3362325"/>
              <a:ext cx="98425" cy="966787"/>
            </a:xfrm>
            <a:custGeom>
              <a:avLst/>
              <a:gdLst>
                <a:gd name="T0" fmla="*/ 62 w 62"/>
                <a:gd name="T1" fmla="*/ 609 h 609"/>
                <a:gd name="T2" fmla="*/ 30 w 62"/>
                <a:gd name="T3" fmla="*/ 0 h 609"/>
                <a:gd name="T4" fmla="*/ 0 w 62"/>
                <a:gd name="T5" fmla="*/ 609 h 609"/>
                <a:gd name="T6" fmla="*/ 62 w 62"/>
                <a:gd name="T7" fmla="*/ 609 h 609"/>
              </a:gdLst>
              <a:ahLst/>
              <a:cxnLst>
                <a:cxn ang="0">
                  <a:pos x="T0" y="T1"/>
                </a:cxn>
                <a:cxn ang="0">
                  <a:pos x="T2" y="T3"/>
                </a:cxn>
                <a:cxn ang="0">
                  <a:pos x="T4" y="T5"/>
                </a:cxn>
                <a:cxn ang="0">
                  <a:pos x="T6" y="T7"/>
                </a:cxn>
              </a:cxnLst>
              <a:rect l="0" t="0" r="r" b="b"/>
              <a:pathLst>
                <a:path w="62" h="609">
                  <a:moveTo>
                    <a:pt x="62" y="609"/>
                  </a:moveTo>
                  <a:lnTo>
                    <a:pt x="30" y="0"/>
                  </a:lnTo>
                  <a:lnTo>
                    <a:pt x="0" y="609"/>
                  </a:lnTo>
                  <a:lnTo>
                    <a:pt x="62" y="609"/>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0" name="Freeform 126"/>
            <p:cNvSpPr>
              <a:spLocks/>
            </p:cNvSpPr>
            <p:nvPr userDrawn="1"/>
          </p:nvSpPr>
          <p:spPr bwMode="gray">
            <a:xfrm>
              <a:off x="3894138" y="3362325"/>
              <a:ext cx="98425" cy="966787"/>
            </a:xfrm>
            <a:custGeom>
              <a:avLst/>
              <a:gdLst>
                <a:gd name="T0" fmla="*/ 62 w 62"/>
                <a:gd name="T1" fmla="*/ 609 h 609"/>
                <a:gd name="T2" fmla="*/ 30 w 62"/>
                <a:gd name="T3" fmla="*/ 0 h 609"/>
                <a:gd name="T4" fmla="*/ 0 w 62"/>
                <a:gd name="T5" fmla="*/ 609 h 609"/>
                <a:gd name="T6" fmla="*/ 62 w 62"/>
                <a:gd name="T7" fmla="*/ 609 h 609"/>
              </a:gdLst>
              <a:ahLst/>
              <a:cxnLst>
                <a:cxn ang="0">
                  <a:pos x="T0" y="T1"/>
                </a:cxn>
                <a:cxn ang="0">
                  <a:pos x="T2" y="T3"/>
                </a:cxn>
                <a:cxn ang="0">
                  <a:pos x="T4" y="T5"/>
                </a:cxn>
                <a:cxn ang="0">
                  <a:pos x="T6" y="T7"/>
                </a:cxn>
              </a:cxnLst>
              <a:rect l="0" t="0" r="r" b="b"/>
              <a:pathLst>
                <a:path w="62" h="609">
                  <a:moveTo>
                    <a:pt x="62" y="609"/>
                  </a:moveTo>
                  <a:lnTo>
                    <a:pt x="30" y="0"/>
                  </a:lnTo>
                  <a:lnTo>
                    <a:pt x="0" y="609"/>
                  </a:lnTo>
                  <a:lnTo>
                    <a:pt x="62" y="60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1" name="Freeform 127"/>
            <p:cNvSpPr>
              <a:spLocks/>
            </p:cNvSpPr>
            <p:nvPr userDrawn="1"/>
          </p:nvSpPr>
          <p:spPr bwMode="gray">
            <a:xfrm>
              <a:off x="3941763" y="3900488"/>
              <a:ext cx="187325" cy="198437"/>
            </a:xfrm>
            <a:custGeom>
              <a:avLst/>
              <a:gdLst>
                <a:gd name="T0" fmla="*/ 0 w 118"/>
                <a:gd name="T1" fmla="*/ 125 h 125"/>
                <a:gd name="T2" fmla="*/ 118 w 118"/>
                <a:gd name="T3" fmla="*/ 0 h 125"/>
                <a:gd name="T4" fmla="*/ 0 w 118"/>
                <a:gd name="T5" fmla="*/ 91 h 125"/>
                <a:gd name="T6" fmla="*/ 0 w 118"/>
                <a:gd name="T7" fmla="*/ 125 h 125"/>
              </a:gdLst>
              <a:ahLst/>
              <a:cxnLst>
                <a:cxn ang="0">
                  <a:pos x="T0" y="T1"/>
                </a:cxn>
                <a:cxn ang="0">
                  <a:pos x="T2" y="T3"/>
                </a:cxn>
                <a:cxn ang="0">
                  <a:pos x="T4" y="T5"/>
                </a:cxn>
                <a:cxn ang="0">
                  <a:pos x="T6" y="T7"/>
                </a:cxn>
              </a:cxnLst>
              <a:rect l="0" t="0" r="r" b="b"/>
              <a:pathLst>
                <a:path w="118" h="125">
                  <a:moveTo>
                    <a:pt x="0" y="125"/>
                  </a:moveTo>
                  <a:lnTo>
                    <a:pt x="118" y="0"/>
                  </a:lnTo>
                  <a:lnTo>
                    <a:pt x="0" y="91"/>
                  </a:lnTo>
                  <a:lnTo>
                    <a:pt x="0" y="12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2" name="Freeform 128"/>
            <p:cNvSpPr>
              <a:spLocks/>
            </p:cNvSpPr>
            <p:nvPr userDrawn="1"/>
          </p:nvSpPr>
          <p:spPr bwMode="gray">
            <a:xfrm>
              <a:off x="3941763" y="3900488"/>
              <a:ext cx="187325" cy="198437"/>
            </a:xfrm>
            <a:custGeom>
              <a:avLst/>
              <a:gdLst>
                <a:gd name="T0" fmla="*/ 0 w 118"/>
                <a:gd name="T1" fmla="*/ 125 h 125"/>
                <a:gd name="T2" fmla="*/ 118 w 118"/>
                <a:gd name="T3" fmla="*/ 0 h 125"/>
                <a:gd name="T4" fmla="*/ 0 w 118"/>
                <a:gd name="T5" fmla="*/ 91 h 125"/>
                <a:gd name="T6" fmla="*/ 0 w 118"/>
                <a:gd name="T7" fmla="*/ 125 h 125"/>
              </a:gdLst>
              <a:ahLst/>
              <a:cxnLst>
                <a:cxn ang="0">
                  <a:pos x="T0" y="T1"/>
                </a:cxn>
                <a:cxn ang="0">
                  <a:pos x="T2" y="T3"/>
                </a:cxn>
                <a:cxn ang="0">
                  <a:pos x="T4" y="T5"/>
                </a:cxn>
                <a:cxn ang="0">
                  <a:pos x="T6" y="T7"/>
                </a:cxn>
              </a:cxnLst>
              <a:rect l="0" t="0" r="r" b="b"/>
              <a:pathLst>
                <a:path w="118" h="125">
                  <a:moveTo>
                    <a:pt x="0" y="125"/>
                  </a:moveTo>
                  <a:lnTo>
                    <a:pt x="118" y="0"/>
                  </a:lnTo>
                  <a:lnTo>
                    <a:pt x="0" y="91"/>
                  </a:lnTo>
                  <a:lnTo>
                    <a:pt x="0" y="1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3" name="Freeform 129"/>
            <p:cNvSpPr>
              <a:spLocks/>
            </p:cNvSpPr>
            <p:nvPr userDrawn="1"/>
          </p:nvSpPr>
          <p:spPr bwMode="gray">
            <a:xfrm>
              <a:off x="3935413" y="3730625"/>
              <a:ext cx="153987" cy="163512"/>
            </a:xfrm>
            <a:custGeom>
              <a:avLst/>
              <a:gdLst>
                <a:gd name="T0" fmla="*/ 4 w 97"/>
                <a:gd name="T1" fmla="*/ 103 h 103"/>
                <a:gd name="T2" fmla="*/ 97 w 97"/>
                <a:gd name="T3" fmla="*/ 0 h 103"/>
                <a:gd name="T4" fmla="*/ 0 w 97"/>
                <a:gd name="T5" fmla="*/ 73 h 103"/>
                <a:gd name="T6" fmla="*/ 4 w 97"/>
                <a:gd name="T7" fmla="*/ 103 h 103"/>
              </a:gdLst>
              <a:ahLst/>
              <a:cxnLst>
                <a:cxn ang="0">
                  <a:pos x="T0" y="T1"/>
                </a:cxn>
                <a:cxn ang="0">
                  <a:pos x="T2" y="T3"/>
                </a:cxn>
                <a:cxn ang="0">
                  <a:pos x="T4" y="T5"/>
                </a:cxn>
                <a:cxn ang="0">
                  <a:pos x="T6" y="T7"/>
                </a:cxn>
              </a:cxnLst>
              <a:rect l="0" t="0" r="r" b="b"/>
              <a:pathLst>
                <a:path w="97" h="103">
                  <a:moveTo>
                    <a:pt x="4" y="103"/>
                  </a:moveTo>
                  <a:lnTo>
                    <a:pt x="97" y="0"/>
                  </a:lnTo>
                  <a:lnTo>
                    <a:pt x="0" y="73"/>
                  </a:lnTo>
                  <a:lnTo>
                    <a:pt x="4"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4" name="Freeform 130"/>
            <p:cNvSpPr>
              <a:spLocks/>
            </p:cNvSpPr>
            <p:nvPr userDrawn="1"/>
          </p:nvSpPr>
          <p:spPr bwMode="gray">
            <a:xfrm>
              <a:off x="3935413" y="3730625"/>
              <a:ext cx="153987" cy="163512"/>
            </a:xfrm>
            <a:custGeom>
              <a:avLst/>
              <a:gdLst>
                <a:gd name="T0" fmla="*/ 4 w 97"/>
                <a:gd name="T1" fmla="*/ 103 h 103"/>
                <a:gd name="T2" fmla="*/ 97 w 97"/>
                <a:gd name="T3" fmla="*/ 0 h 103"/>
                <a:gd name="T4" fmla="*/ 0 w 97"/>
                <a:gd name="T5" fmla="*/ 73 h 103"/>
                <a:gd name="T6" fmla="*/ 4 w 97"/>
                <a:gd name="T7" fmla="*/ 103 h 103"/>
              </a:gdLst>
              <a:ahLst/>
              <a:cxnLst>
                <a:cxn ang="0">
                  <a:pos x="T0" y="T1"/>
                </a:cxn>
                <a:cxn ang="0">
                  <a:pos x="T2" y="T3"/>
                </a:cxn>
                <a:cxn ang="0">
                  <a:pos x="T4" y="T5"/>
                </a:cxn>
                <a:cxn ang="0">
                  <a:pos x="T6" y="T7"/>
                </a:cxn>
              </a:cxnLst>
              <a:rect l="0" t="0" r="r" b="b"/>
              <a:pathLst>
                <a:path w="97" h="103">
                  <a:moveTo>
                    <a:pt x="4" y="103"/>
                  </a:moveTo>
                  <a:lnTo>
                    <a:pt x="97" y="0"/>
                  </a:lnTo>
                  <a:lnTo>
                    <a:pt x="0" y="73"/>
                  </a:lnTo>
                  <a:lnTo>
                    <a:pt x="4"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5" name="Freeform 131"/>
            <p:cNvSpPr>
              <a:spLocks/>
            </p:cNvSpPr>
            <p:nvPr userDrawn="1"/>
          </p:nvSpPr>
          <p:spPr bwMode="gray">
            <a:xfrm>
              <a:off x="3929063" y="3625850"/>
              <a:ext cx="112712" cy="117475"/>
            </a:xfrm>
            <a:custGeom>
              <a:avLst/>
              <a:gdLst>
                <a:gd name="T0" fmla="*/ 8 w 71"/>
                <a:gd name="T1" fmla="*/ 74 h 74"/>
                <a:gd name="T2" fmla="*/ 71 w 71"/>
                <a:gd name="T3" fmla="*/ 0 h 74"/>
                <a:gd name="T4" fmla="*/ 0 w 71"/>
                <a:gd name="T5" fmla="*/ 48 h 74"/>
                <a:gd name="T6" fmla="*/ 8 w 71"/>
                <a:gd name="T7" fmla="*/ 74 h 74"/>
              </a:gdLst>
              <a:ahLst/>
              <a:cxnLst>
                <a:cxn ang="0">
                  <a:pos x="T0" y="T1"/>
                </a:cxn>
                <a:cxn ang="0">
                  <a:pos x="T2" y="T3"/>
                </a:cxn>
                <a:cxn ang="0">
                  <a:pos x="T4" y="T5"/>
                </a:cxn>
                <a:cxn ang="0">
                  <a:pos x="T6" y="T7"/>
                </a:cxn>
              </a:cxnLst>
              <a:rect l="0" t="0" r="r" b="b"/>
              <a:pathLst>
                <a:path w="71" h="74">
                  <a:moveTo>
                    <a:pt x="8" y="74"/>
                  </a:moveTo>
                  <a:lnTo>
                    <a:pt x="71" y="0"/>
                  </a:lnTo>
                  <a:lnTo>
                    <a:pt x="0" y="48"/>
                  </a:lnTo>
                  <a:lnTo>
                    <a:pt x="8" y="74"/>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6" name="Freeform 132"/>
            <p:cNvSpPr>
              <a:spLocks/>
            </p:cNvSpPr>
            <p:nvPr userDrawn="1"/>
          </p:nvSpPr>
          <p:spPr bwMode="gray">
            <a:xfrm>
              <a:off x="3929063" y="3625850"/>
              <a:ext cx="112712" cy="117475"/>
            </a:xfrm>
            <a:custGeom>
              <a:avLst/>
              <a:gdLst>
                <a:gd name="T0" fmla="*/ 8 w 71"/>
                <a:gd name="T1" fmla="*/ 74 h 74"/>
                <a:gd name="T2" fmla="*/ 71 w 71"/>
                <a:gd name="T3" fmla="*/ 0 h 74"/>
                <a:gd name="T4" fmla="*/ 0 w 71"/>
                <a:gd name="T5" fmla="*/ 48 h 74"/>
                <a:gd name="T6" fmla="*/ 8 w 71"/>
                <a:gd name="T7" fmla="*/ 74 h 74"/>
              </a:gdLst>
              <a:ahLst/>
              <a:cxnLst>
                <a:cxn ang="0">
                  <a:pos x="T0" y="T1"/>
                </a:cxn>
                <a:cxn ang="0">
                  <a:pos x="T2" y="T3"/>
                </a:cxn>
                <a:cxn ang="0">
                  <a:pos x="T4" y="T5"/>
                </a:cxn>
                <a:cxn ang="0">
                  <a:pos x="T6" y="T7"/>
                </a:cxn>
              </a:cxnLst>
              <a:rect l="0" t="0" r="r" b="b"/>
              <a:pathLst>
                <a:path w="71" h="74">
                  <a:moveTo>
                    <a:pt x="8" y="74"/>
                  </a:moveTo>
                  <a:lnTo>
                    <a:pt x="71" y="0"/>
                  </a:lnTo>
                  <a:lnTo>
                    <a:pt x="0" y="48"/>
                  </a:lnTo>
                  <a:lnTo>
                    <a:pt x="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7" name="Freeform 133"/>
            <p:cNvSpPr>
              <a:spLocks/>
            </p:cNvSpPr>
            <p:nvPr userDrawn="1"/>
          </p:nvSpPr>
          <p:spPr bwMode="gray">
            <a:xfrm>
              <a:off x="3740150" y="3833813"/>
              <a:ext cx="188912" cy="201612"/>
            </a:xfrm>
            <a:custGeom>
              <a:avLst/>
              <a:gdLst>
                <a:gd name="T0" fmla="*/ 119 w 119"/>
                <a:gd name="T1" fmla="*/ 127 h 127"/>
                <a:gd name="T2" fmla="*/ 0 w 119"/>
                <a:gd name="T3" fmla="*/ 0 h 127"/>
                <a:gd name="T4" fmla="*/ 119 w 119"/>
                <a:gd name="T5" fmla="*/ 94 h 127"/>
                <a:gd name="T6" fmla="*/ 119 w 119"/>
                <a:gd name="T7" fmla="*/ 127 h 127"/>
              </a:gdLst>
              <a:ahLst/>
              <a:cxnLst>
                <a:cxn ang="0">
                  <a:pos x="T0" y="T1"/>
                </a:cxn>
                <a:cxn ang="0">
                  <a:pos x="T2" y="T3"/>
                </a:cxn>
                <a:cxn ang="0">
                  <a:pos x="T4" y="T5"/>
                </a:cxn>
                <a:cxn ang="0">
                  <a:pos x="T6" y="T7"/>
                </a:cxn>
              </a:cxnLst>
              <a:rect l="0" t="0" r="r" b="b"/>
              <a:pathLst>
                <a:path w="119" h="127">
                  <a:moveTo>
                    <a:pt x="119" y="127"/>
                  </a:moveTo>
                  <a:lnTo>
                    <a:pt x="0" y="0"/>
                  </a:lnTo>
                  <a:lnTo>
                    <a:pt x="119" y="94"/>
                  </a:lnTo>
                  <a:lnTo>
                    <a:pt x="119" y="12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8" name="Freeform 134"/>
            <p:cNvSpPr>
              <a:spLocks/>
            </p:cNvSpPr>
            <p:nvPr userDrawn="1"/>
          </p:nvSpPr>
          <p:spPr bwMode="gray">
            <a:xfrm>
              <a:off x="3740150" y="3833813"/>
              <a:ext cx="188912" cy="201612"/>
            </a:xfrm>
            <a:custGeom>
              <a:avLst/>
              <a:gdLst>
                <a:gd name="T0" fmla="*/ 119 w 119"/>
                <a:gd name="T1" fmla="*/ 127 h 127"/>
                <a:gd name="T2" fmla="*/ 0 w 119"/>
                <a:gd name="T3" fmla="*/ 0 h 127"/>
                <a:gd name="T4" fmla="*/ 119 w 119"/>
                <a:gd name="T5" fmla="*/ 94 h 127"/>
                <a:gd name="T6" fmla="*/ 119 w 119"/>
                <a:gd name="T7" fmla="*/ 127 h 127"/>
              </a:gdLst>
              <a:ahLst/>
              <a:cxnLst>
                <a:cxn ang="0">
                  <a:pos x="T0" y="T1"/>
                </a:cxn>
                <a:cxn ang="0">
                  <a:pos x="T2" y="T3"/>
                </a:cxn>
                <a:cxn ang="0">
                  <a:pos x="T4" y="T5"/>
                </a:cxn>
                <a:cxn ang="0">
                  <a:pos x="T6" y="T7"/>
                </a:cxn>
              </a:cxnLst>
              <a:rect l="0" t="0" r="r" b="b"/>
              <a:pathLst>
                <a:path w="119" h="127">
                  <a:moveTo>
                    <a:pt x="119" y="127"/>
                  </a:moveTo>
                  <a:lnTo>
                    <a:pt x="0" y="0"/>
                  </a:lnTo>
                  <a:lnTo>
                    <a:pt x="119" y="94"/>
                  </a:lnTo>
                  <a:lnTo>
                    <a:pt x="119" y="1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9" name="Freeform 135"/>
            <p:cNvSpPr>
              <a:spLocks/>
            </p:cNvSpPr>
            <p:nvPr userDrawn="1"/>
          </p:nvSpPr>
          <p:spPr bwMode="gray">
            <a:xfrm>
              <a:off x="3781425" y="3676650"/>
              <a:ext cx="153987" cy="163512"/>
            </a:xfrm>
            <a:custGeom>
              <a:avLst/>
              <a:gdLst>
                <a:gd name="T0" fmla="*/ 93 w 97"/>
                <a:gd name="T1" fmla="*/ 103 h 103"/>
                <a:gd name="T2" fmla="*/ 0 w 97"/>
                <a:gd name="T3" fmla="*/ 0 h 103"/>
                <a:gd name="T4" fmla="*/ 97 w 97"/>
                <a:gd name="T5" fmla="*/ 74 h 103"/>
                <a:gd name="T6" fmla="*/ 93 w 97"/>
                <a:gd name="T7" fmla="*/ 103 h 103"/>
              </a:gdLst>
              <a:ahLst/>
              <a:cxnLst>
                <a:cxn ang="0">
                  <a:pos x="T0" y="T1"/>
                </a:cxn>
                <a:cxn ang="0">
                  <a:pos x="T2" y="T3"/>
                </a:cxn>
                <a:cxn ang="0">
                  <a:pos x="T4" y="T5"/>
                </a:cxn>
                <a:cxn ang="0">
                  <a:pos x="T6" y="T7"/>
                </a:cxn>
              </a:cxnLst>
              <a:rect l="0" t="0" r="r" b="b"/>
              <a:pathLst>
                <a:path w="97" h="103">
                  <a:moveTo>
                    <a:pt x="93" y="103"/>
                  </a:moveTo>
                  <a:lnTo>
                    <a:pt x="0" y="0"/>
                  </a:lnTo>
                  <a:lnTo>
                    <a:pt x="97" y="74"/>
                  </a:lnTo>
                  <a:lnTo>
                    <a:pt x="93"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0" name="Freeform 136"/>
            <p:cNvSpPr>
              <a:spLocks/>
            </p:cNvSpPr>
            <p:nvPr userDrawn="1"/>
          </p:nvSpPr>
          <p:spPr bwMode="gray">
            <a:xfrm>
              <a:off x="3781425" y="3676650"/>
              <a:ext cx="153987" cy="163512"/>
            </a:xfrm>
            <a:custGeom>
              <a:avLst/>
              <a:gdLst>
                <a:gd name="T0" fmla="*/ 93 w 97"/>
                <a:gd name="T1" fmla="*/ 103 h 103"/>
                <a:gd name="T2" fmla="*/ 0 w 97"/>
                <a:gd name="T3" fmla="*/ 0 h 103"/>
                <a:gd name="T4" fmla="*/ 97 w 97"/>
                <a:gd name="T5" fmla="*/ 74 h 103"/>
                <a:gd name="T6" fmla="*/ 93 w 97"/>
                <a:gd name="T7" fmla="*/ 103 h 103"/>
              </a:gdLst>
              <a:ahLst/>
              <a:cxnLst>
                <a:cxn ang="0">
                  <a:pos x="T0" y="T1"/>
                </a:cxn>
                <a:cxn ang="0">
                  <a:pos x="T2" y="T3"/>
                </a:cxn>
                <a:cxn ang="0">
                  <a:pos x="T4" y="T5"/>
                </a:cxn>
                <a:cxn ang="0">
                  <a:pos x="T6" y="T7"/>
                </a:cxn>
              </a:cxnLst>
              <a:rect l="0" t="0" r="r" b="b"/>
              <a:pathLst>
                <a:path w="97" h="103">
                  <a:moveTo>
                    <a:pt x="93" y="103"/>
                  </a:moveTo>
                  <a:lnTo>
                    <a:pt x="0" y="0"/>
                  </a:lnTo>
                  <a:lnTo>
                    <a:pt x="97" y="74"/>
                  </a:lnTo>
                  <a:lnTo>
                    <a:pt x="93"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1" name="Freeform 137"/>
            <p:cNvSpPr>
              <a:spLocks/>
            </p:cNvSpPr>
            <p:nvPr userDrawn="1"/>
          </p:nvSpPr>
          <p:spPr bwMode="gray">
            <a:xfrm>
              <a:off x="3868738" y="3567113"/>
              <a:ext cx="79375" cy="77787"/>
            </a:xfrm>
            <a:custGeom>
              <a:avLst/>
              <a:gdLst>
                <a:gd name="T0" fmla="*/ 38 w 50"/>
                <a:gd name="T1" fmla="*/ 49 h 49"/>
                <a:gd name="T2" fmla="*/ 0 w 50"/>
                <a:gd name="T3" fmla="*/ 0 h 49"/>
                <a:gd name="T4" fmla="*/ 50 w 50"/>
                <a:gd name="T5" fmla="*/ 28 h 49"/>
                <a:gd name="T6" fmla="*/ 38 w 50"/>
                <a:gd name="T7" fmla="*/ 49 h 49"/>
              </a:gdLst>
              <a:ahLst/>
              <a:cxnLst>
                <a:cxn ang="0">
                  <a:pos x="T0" y="T1"/>
                </a:cxn>
                <a:cxn ang="0">
                  <a:pos x="T2" y="T3"/>
                </a:cxn>
                <a:cxn ang="0">
                  <a:pos x="T4" y="T5"/>
                </a:cxn>
                <a:cxn ang="0">
                  <a:pos x="T6" y="T7"/>
                </a:cxn>
              </a:cxnLst>
              <a:rect l="0" t="0" r="r" b="b"/>
              <a:pathLst>
                <a:path w="50" h="49">
                  <a:moveTo>
                    <a:pt x="38" y="49"/>
                  </a:moveTo>
                  <a:lnTo>
                    <a:pt x="0" y="0"/>
                  </a:lnTo>
                  <a:lnTo>
                    <a:pt x="50" y="28"/>
                  </a:lnTo>
                  <a:lnTo>
                    <a:pt x="38" y="49"/>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2" name="Freeform 138"/>
            <p:cNvSpPr>
              <a:spLocks/>
            </p:cNvSpPr>
            <p:nvPr userDrawn="1"/>
          </p:nvSpPr>
          <p:spPr bwMode="gray">
            <a:xfrm>
              <a:off x="3868738" y="3567113"/>
              <a:ext cx="79375" cy="77787"/>
            </a:xfrm>
            <a:custGeom>
              <a:avLst/>
              <a:gdLst>
                <a:gd name="T0" fmla="*/ 38 w 50"/>
                <a:gd name="T1" fmla="*/ 49 h 49"/>
                <a:gd name="T2" fmla="*/ 0 w 50"/>
                <a:gd name="T3" fmla="*/ 0 h 49"/>
                <a:gd name="T4" fmla="*/ 50 w 50"/>
                <a:gd name="T5" fmla="*/ 28 h 49"/>
                <a:gd name="T6" fmla="*/ 38 w 50"/>
                <a:gd name="T7" fmla="*/ 49 h 49"/>
              </a:gdLst>
              <a:ahLst/>
              <a:cxnLst>
                <a:cxn ang="0">
                  <a:pos x="T0" y="T1"/>
                </a:cxn>
                <a:cxn ang="0">
                  <a:pos x="T2" y="T3"/>
                </a:cxn>
                <a:cxn ang="0">
                  <a:pos x="T4" y="T5"/>
                </a:cxn>
                <a:cxn ang="0">
                  <a:pos x="T6" y="T7"/>
                </a:cxn>
              </a:cxnLst>
              <a:rect l="0" t="0" r="r" b="b"/>
              <a:pathLst>
                <a:path w="50" h="49">
                  <a:moveTo>
                    <a:pt x="38" y="49"/>
                  </a:moveTo>
                  <a:lnTo>
                    <a:pt x="0" y="0"/>
                  </a:lnTo>
                  <a:lnTo>
                    <a:pt x="50" y="28"/>
                  </a:lnTo>
                  <a:lnTo>
                    <a:pt x="38" y="4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3" name="Freeform 139"/>
            <p:cNvSpPr>
              <a:spLocks/>
            </p:cNvSpPr>
            <p:nvPr userDrawn="1"/>
          </p:nvSpPr>
          <p:spPr bwMode="gray">
            <a:xfrm>
              <a:off x="3676650" y="3308350"/>
              <a:ext cx="533400" cy="755650"/>
            </a:xfrm>
            <a:custGeom>
              <a:avLst/>
              <a:gdLst>
                <a:gd name="T0" fmla="*/ 79 w 159"/>
                <a:gd name="T1" fmla="*/ 0 h 240"/>
                <a:gd name="T2" fmla="*/ 0 w 159"/>
                <a:gd name="T3" fmla="*/ 180 h 240"/>
                <a:gd name="T4" fmla="*/ 27 w 159"/>
                <a:gd name="T5" fmla="*/ 240 h 240"/>
                <a:gd name="T6" fmla="*/ 67 w 159"/>
                <a:gd name="T7" fmla="*/ 222 h 240"/>
                <a:gd name="T8" fmla="*/ 19 w 159"/>
                <a:gd name="T9" fmla="*/ 167 h 240"/>
                <a:gd name="T10" fmla="*/ 70 w 159"/>
                <a:gd name="T11" fmla="*/ 209 h 240"/>
                <a:gd name="T12" fmla="*/ 72 w 159"/>
                <a:gd name="T13" fmla="*/ 165 h 240"/>
                <a:gd name="T14" fmla="*/ 31 w 159"/>
                <a:gd name="T15" fmla="*/ 117 h 240"/>
                <a:gd name="T16" fmla="*/ 73 w 159"/>
                <a:gd name="T17" fmla="*/ 150 h 240"/>
                <a:gd name="T18" fmla="*/ 75 w 159"/>
                <a:gd name="T19" fmla="*/ 107 h 240"/>
                <a:gd name="T20" fmla="*/ 57 w 159"/>
                <a:gd name="T21" fmla="*/ 82 h 240"/>
                <a:gd name="T22" fmla="*/ 76 w 159"/>
                <a:gd name="T23" fmla="*/ 93 h 240"/>
                <a:gd name="T24" fmla="*/ 79 w 159"/>
                <a:gd name="T25" fmla="*/ 17 h 240"/>
                <a:gd name="T26" fmla="*/ 84 w 159"/>
                <a:gd name="T27" fmla="*/ 119 h 240"/>
                <a:gd name="T28" fmla="*/ 109 w 159"/>
                <a:gd name="T29" fmla="*/ 101 h 240"/>
                <a:gd name="T30" fmla="*/ 85 w 159"/>
                <a:gd name="T31" fmla="*/ 131 h 240"/>
                <a:gd name="T32" fmla="*/ 86 w 159"/>
                <a:gd name="T33" fmla="*/ 164 h 240"/>
                <a:gd name="T34" fmla="*/ 123 w 159"/>
                <a:gd name="T35" fmla="*/ 134 h 240"/>
                <a:gd name="T36" fmla="*/ 87 w 159"/>
                <a:gd name="T37" fmla="*/ 177 h 240"/>
                <a:gd name="T38" fmla="*/ 89 w 159"/>
                <a:gd name="T39" fmla="*/ 213 h 240"/>
                <a:gd name="T40" fmla="*/ 119 w 159"/>
                <a:gd name="T41" fmla="*/ 201 h 240"/>
                <a:gd name="T42" fmla="*/ 135 w 159"/>
                <a:gd name="T43" fmla="*/ 188 h 240"/>
                <a:gd name="T44" fmla="*/ 126 w 159"/>
                <a:gd name="T45" fmla="*/ 199 h 240"/>
                <a:gd name="T46" fmla="*/ 158 w 159"/>
                <a:gd name="T47" fmla="*/ 188 h 240"/>
                <a:gd name="T48" fmla="*/ 159 w 159"/>
                <a:gd name="T49" fmla="*/ 180 h 240"/>
                <a:gd name="T50" fmla="*/ 143 w 159"/>
                <a:gd name="T51" fmla="*/ 118 h 240"/>
                <a:gd name="T52" fmla="*/ 102 w 159"/>
                <a:gd name="T53" fmla="*/ 37 h 240"/>
                <a:gd name="T54" fmla="*/ 79 w 159"/>
                <a:gd name="T5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240">
                  <a:moveTo>
                    <a:pt x="79" y="0"/>
                  </a:moveTo>
                  <a:cubicBezTo>
                    <a:pt x="79" y="0"/>
                    <a:pt x="0" y="118"/>
                    <a:pt x="0" y="180"/>
                  </a:cubicBezTo>
                  <a:cubicBezTo>
                    <a:pt x="0" y="204"/>
                    <a:pt x="10" y="226"/>
                    <a:pt x="27" y="240"/>
                  </a:cubicBezTo>
                  <a:cubicBezTo>
                    <a:pt x="40" y="234"/>
                    <a:pt x="54" y="228"/>
                    <a:pt x="67" y="222"/>
                  </a:cubicBezTo>
                  <a:cubicBezTo>
                    <a:pt x="19" y="167"/>
                    <a:pt x="19" y="167"/>
                    <a:pt x="19" y="167"/>
                  </a:cubicBezTo>
                  <a:cubicBezTo>
                    <a:pt x="70" y="209"/>
                    <a:pt x="70" y="209"/>
                    <a:pt x="70" y="209"/>
                  </a:cubicBezTo>
                  <a:cubicBezTo>
                    <a:pt x="72" y="165"/>
                    <a:pt x="72" y="165"/>
                    <a:pt x="72" y="165"/>
                  </a:cubicBezTo>
                  <a:cubicBezTo>
                    <a:pt x="31" y="117"/>
                    <a:pt x="31" y="117"/>
                    <a:pt x="31" y="117"/>
                  </a:cubicBezTo>
                  <a:cubicBezTo>
                    <a:pt x="73" y="150"/>
                    <a:pt x="73" y="150"/>
                    <a:pt x="73" y="150"/>
                  </a:cubicBezTo>
                  <a:cubicBezTo>
                    <a:pt x="75" y="107"/>
                    <a:pt x="75" y="107"/>
                    <a:pt x="75" y="107"/>
                  </a:cubicBezTo>
                  <a:cubicBezTo>
                    <a:pt x="57" y="82"/>
                    <a:pt x="57" y="82"/>
                    <a:pt x="57" y="82"/>
                  </a:cubicBezTo>
                  <a:cubicBezTo>
                    <a:pt x="76" y="93"/>
                    <a:pt x="76" y="93"/>
                    <a:pt x="76" y="93"/>
                  </a:cubicBezTo>
                  <a:cubicBezTo>
                    <a:pt x="79" y="17"/>
                    <a:pt x="79" y="17"/>
                    <a:pt x="79" y="17"/>
                  </a:cubicBezTo>
                  <a:cubicBezTo>
                    <a:pt x="84" y="119"/>
                    <a:pt x="84" y="119"/>
                    <a:pt x="84" y="119"/>
                  </a:cubicBezTo>
                  <a:cubicBezTo>
                    <a:pt x="109" y="101"/>
                    <a:pt x="109" y="101"/>
                    <a:pt x="109" y="101"/>
                  </a:cubicBezTo>
                  <a:cubicBezTo>
                    <a:pt x="85" y="131"/>
                    <a:pt x="85" y="131"/>
                    <a:pt x="85" y="131"/>
                  </a:cubicBezTo>
                  <a:cubicBezTo>
                    <a:pt x="86" y="164"/>
                    <a:pt x="86" y="164"/>
                    <a:pt x="86" y="164"/>
                  </a:cubicBezTo>
                  <a:cubicBezTo>
                    <a:pt x="123" y="134"/>
                    <a:pt x="123" y="134"/>
                    <a:pt x="123" y="134"/>
                  </a:cubicBezTo>
                  <a:cubicBezTo>
                    <a:pt x="87" y="177"/>
                    <a:pt x="87" y="177"/>
                    <a:pt x="87" y="177"/>
                  </a:cubicBezTo>
                  <a:cubicBezTo>
                    <a:pt x="89" y="213"/>
                    <a:pt x="89" y="213"/>
                    <a:pt x="89" y="213"/>
                  </a:cubicBezTo>
                  <a:cubicBezTo>
                    <a:pt x="99" y="209"/>
                    <a:pt x="109" y="205"/>
                    <a:pt x="119" y="201"/>
                  </a:cubicBezTo>
                  <a:cubicBezTo>
                    <a:pt x="135" y="188"/>
                    <a:pt x="135" y="188"/>
                    <a:pt x="135" y="188"/>
                  </a:cubicBezTo>
                  <a:cubicBezTo>
                    <a:pt x="126" y="199"/>
                    <a:pt x="126" y="199"/>
                    <a:pt x="126" y="199"/>
                  </a:cubicBezTo>
                  <a:cubicBezTo>
                    <a:pt x="136" y="195"/>
                    <a:pt x="147" y="191"/>
                    <a:pt x="158" y="188"/>
                  </a:cubicBezTo>
                  <a:cubicBezTo>
                    <a:pt x="158" y="185"/>
                    <a:pt x="159" y="183"/>
                    <a:pt x="159" y="180"/>
                  </a:cubicBezTo>
                  <a:cubicBezTo>
                    <a:pt x="159" y="163"/>
                    <a:pt x="152" y="140"/>
                    <a:pt x="143" y="118"/>
                  </a:cubicBezTo>
                  <a:cubicBezTo>
                    <a:pt x="121" y="97"/>
                    <a:pt x="105" y="69"/>
                    <a:pt x="102" y="37"/>
                  </a:cubicBezTo>
                  <a:cubicBezTo>
                    <a:pt x="89" y="15"/>
                    <a:pt x="79" y="0"/>
                    <a:pt x="79" y="0"/>
                  </a:cubicBezTo>
                </a:path>
              </a:pathLst>
            </a:custGeom>
            <a:solidFill>
              <a:srgbClr val="A7C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4" name="Freeform 140"/>
            <p:cNvSpPr>
              <a:spLocks noEditPoints="1"/>
            </p:cNvSpPr>
            <p:nvPr userDrawn="1"/>
          </p:nvSpPr>
          <p:spPr bwMode="gray">
            <a:xfrm>
              <a:off x="3767138" y="3900488"/>
              <a:ext cx="439737" cy="223837"/>
            </a:xfrm>
            <a:custGeom>
              <a:avLst/>
              <a:gdLst>
                <a:gd name="T0" fmla="*/ 40 w 131"/>
                <a:gd name="T1" fmla="*/ 34 h 71"/>
                <a:gd name="T2" fmla="*/ 0 w 131"/>
                <a:gd name="T3" fmla="*/ 52 h 71"/>
                <a:gd name="T4" fmla="*/ 41 w 131"/>
                <a:gd name="T5" fmla="*/ 71 h 71"/>
                <a:gd name="T6" fmla="*/ 42 w 131"/>
                <a:gd name="T7" fmla="*/ 36 h 71"/>
                <a:gd name="T8" fmla="*/ 40 w 131"/>
                <a:gd name="T9" fmla="*/ 34 h 71"/>
                <a:gd name="T10" fmla="*/ 92 w 131"/>
                <a:gd name="T11" fmla="*/ 13 h 71"/>
                <a:gd name="T12" fmla="*/ 62 w 131"/>
                <a:gd name="T13" fmla="*/ 25 h 71"/>
                <a:gd name="T14" fmla="*/ 62 w 131"/>
                <a:gd name="T15" fmla="*/ 38 h 71"/>
                <a:gd name="T16" fmla="*/ 92 w 131"/>
                <a:gd name="T17" fmla="*/ 13 h 71"/>
                <a:gd name="T18" fmla="*/ 131 w 131"/>
                <a:gd name="T19" fmla="*/ 0 h 71"/>
                <a:gd name="T20" fmla="*/ 99 w 131"/>
                <a:gd name="T21" fmla="*/ 11 h 71"/>
                <a:gd name="T22" fmla="*/ 63 w 131"/>
                <a:gd name="T23" fmla="*/ 51 h 71"/>
                <a:gd name="T24" fmla="*/ 64 w 131"/>
                <a:gd name="T25" fmla="*/ 71 h 71"/>
                <a:gd name="T26" fmla="*/ 131 w 131"/>
                <a:gd name="T2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71">
                  <a:moveTo>
                    <a:pt x="40" y="34"/>
                  </a:moveTo>
                  <a:cubicBezTo>
                    <a:pt x="27" y="40"/>
                    <a:pt x="13" y="46"/>
                    <a:pt x="0" y="52"/>
                  </a:cubicBezTo>
                  <a:cubicBezTo>
                    <a:pt x="11" y="62"/>
                    <a:pt x="25" y="69"/>
                    <a:pt x="41" y="71"/>
                  </a:cubicBezTo>
                  <a:cubicBezTo>
                    <a:pt x="42" y="36"/>
                    <a:pt x="42" y="36"/>
                    <a:pt x="42" y="36"/>
                  </a:cubicBezTo>
                  <a:cubicBezTo>
                    <a:pt x="40" y="34"/>
                    <a:pt x="40" y="34"/>
                    <a:pt x="40" y="34"/>
                  </a:cubicBezTo>
                  <a:moveTo>
                    <a:pt x="92" y="13"/>
                  </a:moveTo>
                  <a:cubicBezTo>
                    <a:pt x="82" y="17"/>
                    <a:pt x="72" y="21"/>
                    <a:pt x="62" y="25"/>
                  </a:cubicBezTo>
                  <a:cubicBezTo>
                    <a:pt x="62" y="38"/>
                    <a:pt x="62" y="38"/>
                    <a:pt x="62" y="38"/>
                  </a:cubicBezTo>
                  <a:cubicBezTo>
                    <a:pt x="92" y="13"/>
                    <a:pt x="92" y="13"/>
                    <a:pt x="92" y="13"/>
                  </a:cubicBezTo>
                  <a:moveTo>
                    <a:pt x="131" y="0"/>
                  </a:moveTo>
                  <a:cubicBezTo>
                    <a:pt x="120" y="3"/>
                    <a:pt x="109" y="7"/>
                    <a:pt x="99" y="11"/>
                  </a:cubicBezTo>
                  <a:cubicBezTo>
                    <a:pt x="63" y="51"/>
                    <a:pt x="63" y="51"/>
                    <a:pt x="63" y="51"/>
                  </a:cubicBezTo>
                  <a:cubicBezTo>
                    <a:pt x="64" y="71"/>
                    <a:pt x="64" y="71"/>
                    <a:pt x="64" y="71"/>
                  </a:cubicBezTo>
                  <a:cubicBezTo>
                    <a:pt x="100" y="66"/>
                    <a:pt x="128" y="36"/>
                    <a:pt x="131" y="0"/>
                  </a:cubicBezTo>
                </a:path>
              </a:pathLst>
            </a:custGeom>
            <a:solidFill>
              <a:srgbClr val="98CA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5" name="Freeform 141"/>
            <p:cNvSpPr>
              <a:spLocks/>
            </p:cNvSpPr>
            <p:nvPr userDrawn="1"/>
          </p:nvSpPr>
          <p:spPr bwMode="gray">
            <a:xfrm>
              <a:off x="4019550" y="3425825"/>
              <a:ext cx="136525" cy="254000"/>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6" name="Freeform 142"/>
            <p:cNvSpPr>
              <a:spLocks/>
            </p:cNvSpPr>
            <p:nvPr userDrawn="1"/>
          </p:nvSpPr>
          <p:spPr bwMode="gray">
            <a:xfrm>
              <a:off x="3905250" y="3362325"/>
              <a:ext cx="76200" cy="765175"/>
            </a:xfrm>
            <a:custGeom>
              <a:avLst/>
              <a:gdLst>
                <a:gd name="T0" fmla="*/ 11 w 23"/>
                <a:gd name="T1" fmla="*/ 0 h 243"/>
                <a:gd name="T2" fmla="*/ 8 w 23"/>
                <a:gd name="T3" fmla="*/ 76 h 243"/>
                <a:gd name="T4" fmla="*/ 13 w 23"/>
                <a:gd name="T5" fmla="*/ 79 h 243"/>
                <a:gd name="T6" fmla="*/ 7 w 23"/>
                <a:gd name="T7" fmla="*/ 90 h 243"/>
                <a:gd name="T8" fmla="*/ 7 w 23"/>
                <a:gd name="T9" fmla="*/ 90 h 243"/>
                <a:gd name="T10" fmla="*/ 5 w 23"/>
                <a:gd name="T11" fmla="*/ 133 h 243"/>
                <a:gd name="T12" fmla="*/ 9 w 23"/>
                <a:gd name="T13" fmla="*/ 137 h 243"/>
                <a:gd name="T14" fmla="*/ 7 w 23"/>
                <a:gd name="T15" fmla="*/ 152 h 243"/>
                <a:gd name="T16" fmla="*/ 4 w 23"/>
                <a:gd name="T17" fmla="*/ 148 h 243"/>
                <a:gd name="T18" fmla="*/ 2 w 23"/>
                <a:gd name="T19" fmla="*/ 192 h 243"/>
                <a:gd name="T20" fmla="*/ 7 w 23"/>
                <a:gd name="T21" fmla="*/ 197 h 243"/>
                <a:gd name="T22" fmla="*/ 7 w 23"/>
                <a:gd name="T23" fmla="*/ 214 h 243"/>
                <a:gd name="T24" fmla="*/ 1 w 23"/>
                <a:gd name="T25" fmla="*/ 207 h 243"/>
                <a:gd name="T26" fmla="*/ 0 w 23"/>
                <a:gd name="T27" fmla="*/ 242 h 243"/>
                <a:gd name="T28" fmla="*/ 11 w 23"/>
                <a:gd name="T29" fmla="*/ 243 h 243"/>
                <a:gd name="T30" fmla="*/ 23 w 23"/>
                <a:gd name="T31" fmla="*/ 242 h 243"/>
                <a:gd name="T32" fmla="*/ 22 w 23"/>
                <a:gd name="T33" fmla="*/ 222 h 243"/>
                <a:gd name="T34" fmla="*/ 11 w 23"/>
                <a:gd name="T35" fmla="*/ 234 h 243"/>
                <a:gd name="T36" fmla="*/ 11 w 23"/>
                <a:gd name="T37" fmla="*/ 217 h 243"/>
                <a:gd name="T38" fmla="*/ 21 w 23"/>
                <a:gd name="T39" fmla="*/ 209 h 243"/>
                <a:gd name="T40" fmla="*/ 21 w 23"/>
                <a:gd name="T41" fmla="*/ 196 h 243"/>
                <a:gd name="T42" fmla="*/ 19 w 23"/>
                <a:gd name="T43" fmla="*/ 160 h 243"/>
                <a:gd name="T44" fmla="*/ 11 w 23"/>
                <a:gd name="T45" fmla="*/ 169 h 243"/>
                <a:gd name="T46" fmla="*/ 9 w 23"/>
                <a:gd name="T47" fmla="*/ 154 h 243"/>
                <a:gd name="T48" fmla="*/ 18 w 23"/>
                <a:gd name="T49" fmla="*/ 147 h 243"/>
                <a:gd name="T50" fmla="*/ 17 w 23"/>
                <a:gd name="T51" fmla="*/ 114 h 243"/>
                <a:gd name="T52" fmla="*/ 11 w 23"/>
                <a:gd name="T53" fmla="*/ 121 h 243"/>
                <a:gd name="T54" fmla="*/ 7 w 23"/>
                <a:gd name="T55" fmla="*/ 108 h 243"/>
                <a:gd name="T56" fmla="*/ 16 w 23"/>
                <a:gd name="T57" fmla="*/ 102 h 243"/>
                <a:gd name="T58" fmla="*/ 11 w 23"/>
                <a:gd name="T5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 h="243">
                  <a:moveTo>
                    <a:pt x="11" y="0"/>
                  </a:moveTo>
                  <a:cubicBezTo>
                    <a:pt x="8" y="76"/>
                    <a:pt x="8" y="76"/>
                    <a:pt x="8" y="76"/>
                  </a:cubicBezTo>
                  <a:cubicBezTo>
                    <a:pt x="13" y="79"/>
                    <a:pt x="13" y="79"/>
                    <a:pt x="13" y="79"/>
                  </a:cubicBezTo>
                  <a:cubicBezTo>
                    <a:pt x="7" y="90"/>
                    <a:pt x="7" y="90"/>
                    <a:pt x="7" y="90"/>
                  </a:cubicBezTo>
                  <a:cubicBezTo>
                    <a:pt x="7" y="90"/>
                    <a:pt x="7" y="90"/>
                    <a:pt x="7" y="90"/>
                  </a:cubicBezTo>
                  <a:cubicBezTo>
                    <a:pt x="5" y="133"/>
                    <a:pt x="5" y="133"/>
                    <a:pt x="5" y="133"/>
                  </a:cubicBezTo>
                  <a:cubicBezTo>
                    <a:pt x="9" y="137"/>
                    <a:pt x="9" y="137"/>
                    <a:pt x="9" y="137"/>
                  </a:cubicBezTo>
                  <a:cubicBezTo>
                    <a:pt x="7" y="152"/>
                    <a:pt x="7" y="152"/>
                    <a:pt x="7" y="152"/>
                  </a:cubicBezTo>
                  <a:cubicBezTo>
                    <a:pt x="4" y="148"/>
                    <a:pt x="4" y="148"/>
                    <a:pt x="4" y="148"/>
                  </a:cubicBezTo>
                  <a:cubicBezTo>
                    <a:pt x="2" y="192"/>
                    <a:pt x="2" y="192"/>
                    <a:pt x="2" y="192"/>
                  </a:cubicBezTo>
                  <a:cubicBezTo>
                    <a:pt x="7" y="197"/>
                    <a:pt x="7" y="197"/>
                    <a:pt x="7" y="197"/>
                  </a:cubicBezTo>
                  <a:cubicBezTo>
                    <a:pt x="7" y="214"/>
                    <a:pt x="7" y="214"/>
                    <a:pt x="7" y="214"/>
                  </a:cubicBezTo>
                  <a:cubicBezTo>
                    <a:pt x="1" y="207"/>
                    <a:pt x="1" y="207"/>
                    <a:pt x="1" y="207"/>
                  </a:cubicBezTo>
                  <a:cubicBezTo>
                    <a:pt x="0" y="242"/>
                    <a:pt x="0" y="242"/>
                    <a:pt x="0" y="242"/>
                  </a:cubicBezTo>
                  <a:cubicBezTo>
                    <a:pt x="3" y="242"/>
                    <a:pt x="7" y="243"/>
                    <a:pt x="11" y="243"/>
                  </a:cubicBezTo>
                  <a:cubicBezTo>
                    <a:pt x="15" y="243"/>
                    <a:pt x="19" y="242"/>
                    <a:pt x="23" y="242"/>
                  </a:cubicBezTo>
                  <a:cubicBezTo>
                    <a:pt x="22" y="222"/>
                    <a:pt x="22" y="222"/>
                    <a:pt x="22" y="222"/>
                  </a:cubicBezTo>
                  <a:cubicBezTo>
                    <a:pt x="11" y="234"/>
                    <a:pt x="11" y="234"/>
                    <a:pt x="11" y="234"/>
                  </a:cubicBezTo>
                  <a:cubicBezTo>
                    <a:pt x="11" y="217"/>
                    <a:pt x="11" y="217"/>
                    <a:pt x="11" y="217"/>
                  </a:cubicBezTo>
                  <a:cubicBezTo>
                    <a:pt x="21" y="209"/>
                    <a:pt x="21" y="209"/>
                    <a:pt x="21" y="209"/>
                  </a:cubicBezTo>
                  <a:cubicBezTo>
                    <a:pt x="21" y="196"/>
                    <a:pt x="21" y="196"/>
                    <a:pt x="21" y="196"/>
                  </a:cubicBezTo>
                  <a:cubicBezTo>
                    <a:pt x="19" y="160"/>
                    <a:pt x="19" y="160"/>
                    <a:pt x="19" y="160"/>
                  </a:cubicBezTo>
                  <a:cubicBezTo>
                    <a:pt x="11" y="169"/>
                    <a:pt x="11" y="169"/>
                    <a:pt x="11" y="169"/>
                  </a:cubicBezTo>
                  <a:cubicBezTo>
                    <a:pt x="9" y="154"/>
                    <a:pt x="9" y="154"/>
                    <a:pt x="9" y="154"/>
                  </a:cubicBezTo>
                  <a:cubicBezTo>
                    <a:pt x="18" y="147"/>
                    <a:pt x="18" y="147"/>
                    <a:pt x="18" y="147"/>
                  </a:cubicBezTo>
                  <a:cubicBezTo>
                    <a:pt x="17" y="114"/>
                    <a:pt x="17" y="114"/>
                    <a:pt x="17" y="114"/>
                  </a:cubicBezTo>
                  <a:cubicBezTo>
                    <a:pt x="11" y="121"/>
                    <a:pt x="11" y="121"/>
                    <a:pt x="11" y="121"/>
                  </a:cubicBezTo>
                  <a:cubicBezTo>
                    <a:pt x="7" y="108"/>
                    <a:pt x="7" y="108"/>
                    <a:pt x="7" y="108"/>
                  </a:cubicBezTo>
                  <a:cubicBezTo>
                    <a:pt x="16" y="102"/>
                    <a:pt x="16" y="102"/>
                    <a:pt x="16" y="102"/>
                  </a:cubicBezTo>
                  <a:cubicBezTo>
                    <a:pt x="11" y="0"/>
                    <a:pt x="11" y="0"/>
                    <a:pt x="11" y="0"/>
                  </a:cubicBezTo>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7" name="Freeform 143"/>
            <p:cNvSpPr>
              <a:spLocks/>
            </p:cNvSpPr>
            <p:nvPr userDrawn="1"/>
          </p:nvSpPr>
          <p:spPr bwMode="gray">
            <a:xfrm>
              <a:off x="3941763" y="3900488"/>
              <a:ext cx="187325" cy="198437"/>
            </a:xfrm>
            <a:custGeom>
              <a:avLst/>
              <a:gdLst>
                <a:gd name="T0" fmla="*/ 118 w 118"/>
                <a:gd name="T1" fmla="*/ 0 h 125"/>
                <a:gd name="T2" fmla="*/ 84 w 118"/>
                <a:gd name="T3" fmla="*/ 26 h 125"/>
                <a:gd name="T4" fmla="*/ 21 w 118"/>
                <a:gd name="T5" fmla="*/ 75 h 125"/>
                <a:gd name="T6" fmla="*/ 0 w 118"/>
                <a:gd name="T7" fmla="*/ 91 h 125"/>
                <a:gd name="T8" fmla="*/ 0 w 118"/>
                <a:gd name="T9" fmla="*/ 125 h 125"/>
                <a:gd name="T10" fmla="*/ 23 w 118"/>
                <a:gd name="T11" fmla="*/ 101 h 125"/>
                <a:gd name="T12" fmla="*/ 99 w 118"/>
                <a:gd name="T13" fmla="*/ 22 h 125"/>
                <a:gd name="T14" fmla="*/ 118 w 11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25">
                  <a:moveTo>
                    <a:pt x="118" y="0"/>
                  </a:moveTo>
                  <a:lnTo>
                    <a:pt x="84" y="26"/>
                  </a:lnTo>
                  <a:lnTo>
                    <a:pt x="21" y="75"/>
                  </a:lnTo>
                  <a:lnTo>
                    <a:pt x="0" y="91"/>
                  </a:lnTo>
                  <a:lnTo>
                    <a:pt x="0" y="125"/>
                  </a:lnTo>
                  <a:lnTo>
                    <a:pt x="23" y="101"/>
                  </a:lnTo>
                  <a:lnTo>
                    <a:pt x="99" y="22"/>
                  </a:lnTo>
                  <a:lnTo>
                    <a:pt x="118"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8" name="Freeform 144"/>
            <p:cNvSpPr>
              <a:spLocks/>
            </p:cNvSpPr>
            <p:nvPr userDrawn="1"/>
          </p:nvSpPr>
          <p:spPr bwMode="gray">
            <a:xfrm>
              <a:off x="3941763" y="3900488"/>
              <a:ext cx="187325" cy="198437"/>
            </a:xfrm>
            <a:custGeom>
              <a:avLst/>
              <a:gdLst>
                <a:gd name="T0" fmla="*/ 118 w 118"/>
                <a:gd name="T1" fmla="*/ 0 h 125"/>
                <a:gd name="T2" fmla="*/ 84 w 118"/>
                <a:gd name="T3" fmla="*/ 26 h 125"/>
                <a:gd name="T4" fmla="*/ 21 w 118"/>
                <a:gd name="T5" fmla="*/ 75 h 125"/>
                <a:gd name="T6" fmla="*/ 0 w 118"/>
                <a:gd name="T7" fmla="*/ 91 h 125"/>
                <a:gd name="T8" fmla="*/ 0 w 118"/>
                <a:gd name="T9" fmla="*/ 125 h 125"/>
                <a:gd name="T10" fmla="*/ 23 w 118"/>
                <a:gd name="T11" fmla="*/ 101 h 125"/>
                <a:gd name="T12" fmla="*/ 99 w 118"/>
                <a:gd name="T13" fmla="*/ 22 h 125"/>
                <a:gd name="T14" fmla="*/ 118 w 11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25">
                  <a:moveTo>
                    <a:pt x="118" y="0"/>
                  </a:moveTo>
                  <a:lnTo>
                    <a:pt x="84" y="26"/>
                  </a:lnTo>
                  <a:lnTo>
                    <a:pt x="21" y="75"/>
                  </a:lnTo>
                  <a:lnTo>
                    <a:pt x="0" y="91"/>
                  </a:lnTo>
                  <a:lnTo>
                    <a:pt x="0" y="125"/>
                  </a:lnTo>
                  <a:lnTo>
                    <a:pt x="23" y="101"/>
                  </a:lnTo>
                  <a:lnTo>
                    <a:pt x="99" y="22"/>
                  </a:lnTo>
                  <a:lnTo>
                    <a:pt x="1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9" name="Freeform 145"/>
            <p:cNvSpPr>
              <a:spLocks/>
            </p:cNvSpPr>
            <p:nvPr userDrawn="1"/>
          </p:nvSpPr>
          <p:spPr bwMode="gray">
            <a:xfrm>
              <a:off x="3935413" y="3730625"/>
              <a:ext cx="153987" cy="163512"/>
            </a:xfrm>
            <a:custGeom>
              <a:avLst/>
              <a:gdLst>
                <a:gd name="T0" fmla="*/ 97 w 97"/>
                <a:gd name="T1" fmla="*/ 0 h 103"/>
                <a:gd name="T2" fmla="*/ 19 w 97"/>
                <a:gd name="T3" fmla="*/ 59 h 103"/>
                <a:gd name="T4" fmla="*/ 0 w 97"/>
                <a:gd name="T5" fmla="*/ 73 h 103"/>
                <a:gd name="T6" fmla="*/ 4 w 97"/>
                <a:gd name="T7" fmla="*/ 103 h 103"/>
                <a:gd name="T8" fmla="*/ 21 w 97"/>
                <a:gd name="T9" fmla="*/ 85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9" y="59"/>
                  </a:lnTo>
                  <a:lnTo>
                    <a:pt x="0" y="73"/>
                  </a:lnTo>
                  <a:lnTo>
                    <a:pt x="4" y="103"/>
                  </a:lnTo>
                  <a:lnTo>
                    <a:pt x="21" y="85"/>
                  </a:lnTo>
                  <a:lnTo>
                    <a:pt x="9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0" name="Freeform 146"/>
            <p:cNvSpPr>
              <a:spLocks/>
            </p:cNvSpPr>
            <p:nvPr userDrawn="1"/>
          </p:nvSpPr>
          <p:spPr bwMode="gray">
            <a:xfrm>
              <a:off x="3935413" y="3730625"/>
              <a:ext cx="153987" cy="163512"/>
            </a:xfrm>
            <a:custGeom>
              <a:avLst/>
              <a:gdLst>
                <a:gd name="T0" fmla="*/ 97 w 97"/>
                <a:gd name="T1" fmla="*/ 0 h 103"/>
                <a:gd name="T2" fmla="*/ 19 w 97"/>
                <a:gd name="T3" fmla="*/ 59 h 103"/>
                <a:gd name="T4" fmla="*/ 0 w 97"/>
                <a:gd name="T5" fmla="*/ 73 h 103"/>
                <a:gd name="T6" fmla="*/ 4 w 97"/>
                <a:gd name="T7" fmla="*/ 103 h 103"/>
                <a:gd name="T8" fmla="*/ 21 w 97"/>
                <a:gd name="T9" fmla="*/ 85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9" y="59"/>
                  </a:lnTo>
                  <a:lnTo>
                    <a:pt x="0" y="73"/>
                  </a:lnTo>
                  <a:lnTo>
                    <a:pt x="4" y="103"/>
                  </a:lnTo>
                  <a:lnTo>
                    <a:pt x="21" y="85"/>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1" name="Freeform 147"/>
            <p:cNvSpPr>
              <a:spLocks/>
            </p:cNvSpPr>
            <p:nvPr userDrawn="1"/>
          </p:nvSpPr>
          <p:spPr bwMode="gray">
            <a:xfrm>
              <a:off x="3929063" y="3625850"/>
              <a:ext cx="112712" cy="117475"/>
            </a:xfrm>
            <a:custGeom>
              <a:avLst/>
              <a:gdLst>
                <a:gd name="T0" fmla="*/ 71 w 71"/>
                <a:gd name="T1" fmla="*/ 0 h 74"/>
                <a:gd name="T2" fmla="*/ 19 w 71"/>
                <a:gd name="T3" fmla="*/ 36 h 74"/>
                <a:gd name="T4" fmla="*/ 0 w 71"/>
                <a:gd name="T5" fmla="*/ 48 h 74"/>
                <a:gd name="T6" fmla="*/ 8 w 71"/>
                <a:gd name="T7" fmla="*/ 74 h 74"/>
                <a:gd name="T8" fmla="*/ 21 w 71"/>
                <a:gd name="T9" fmla="*/ 60 h 74"/>
                <a:gd name="T10" fmla="*/ 71 w 71"/>
                <a:gd name="T11" fmla="*/ 0 h 74"/>
              </a:gdLst>
              <a:ahLst/>
              <a:cxnLst>
                <a:cxn ang="0">
                  <a:pos x="T0" y="T1"/>
                </a:cxn>
                <a:cxn ang="0">
                  <a:pos x="T2" y="T3"/>
                </a:cxn>
                <a:cxn ang="0">
                  <a:pos x="T4" y="T5"/>
                </a:cxn>
                <a:cxn ang="0">
                  <a:pos x="T6" y="T7"/>
                </a:cxn>
                <a:cxn ang="0">
                  <a:pos x="T8" y="T9"/>
                </a:cxn>
                <a:cxn ang="0">
                  <a:pos x="T10" y="T11"/>
                </a:cxn>
              </a:cxnLst>
              <a:rect l="0" t="0" r="r" b="b"/>
              <a:pathLst>
                <a:path w="71" h="74">
                  <a:moveTo>
                    <a:pt x="71" y="0"/>
                  </a:moveTo>
                  <a:lnTo>
                    <a:pt x="19" y="36"/>
                  </a:lnTo>
                  <a:lnTo>
                    <a:pt x="0" y="48"/>
                  </a:lnTo>
                  <a:lnTo>
                    <a:pt x="8" y="74"/>
                  </a:lnTo>
                  <a:lnTo>
                    <a:pt x="21" y="60"/>
                  </a:lnTo>
                  <a:lnTo>
                    <a:pt x="71"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2" name="Freeform 148"/>
            <p:cNvSpPr>
              <a:spLocks/>
            </p:cNvSpPr>
            <p:nvPr userDrawn="1"/>
          </p:nvSpPr>
          <p:spPr bwMode="gray">
            <a:xfrm>
              <a:off x="3929063" y="3625850"/>
              <a:ext cx="112712" cy="117475"/>
            </a:xfrm>
            <a:custGeom>
              <a:avLst/>
              <a:gdLst>
                <a:gd name="T0" fmla="*/ 71 w 71"/>
                <a:gd name="T1" fmla="*/ 0 h 74"/>
                <a:gd name="T2" fmla="*/ 19 w 71"/>
                <a:gd name="T3" fmla="*/ 36 h 74"/>
                <a:gd name="T4" fmla="*/ 0 w 71"/>
                <a:gd name="T5" fmla="*/ 48 h 74"/>
                <a:gd name="T6" fmla="*/ 8 w 71"/>
                <a:gd name="T7" fmla="*/ 74 h 74"/>
                <a:gd name="T8" fmla="*/ 21 w 71"/>
                <a:gd name="T9" fmla="*/ 60 h 74"/>
                <a:gd name="T10" fmla="*/ 71 w 71"/>
                <a:gd name="T11" fmla="*/ 0 h 74"/>
              </a:gdLst>
              <a:ahLst/>
              <a:cxnLst>
                <a:cxn ang="0">
                  <a:pos x="T0" y="T1"/>
                </a:cxn>
                <a:cxn ang="0">
                  <a:pos x="T2" y="T3"/>
                </a:cxn>
                <a:cxn ang="0">
                  <a:pos x="T4" y="T5"/>
                </a:cxn>
                <a:cxn ang="0">
                  <a:pos x="T6" y="T7"/>
                </a:cxn>
                <a:cxn ang="0">
                  <a:pos x="T8" y="T9"/>
                </a:cxn>
                <a:cxn ang="0">
                  <a:pos x="T10" y="T11"/>
                </a:cxn>
              </a:cxnLst>
              <a:rect l="0" t="0" r="r" b="b"/>
              <a:pathLst>
                <a:path w="71" h="74">
                  <a:moveTo>
                    <a:pt x="71" y="0"/>
                  </a:moveTo>
                  <a:lnTo>
                    <a:pt x="19" y="36"/>
                  </a:lnTo>
                  <a:lnTo>
                    <a:pt x="0" y="48"/>
                  </a:lnTo>
                  <a:lnTo>
                    <a:pt x="8" y="74"/>
                  </a:lnTo>
                  <a:lnTo>
                    <a:pt x="21" y="60"/>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3" name="Freeform 149"/>
            <p:cNvSpPr>
              <a:spLocks/>
            </p:cNvSpPr>
            <p:nvPr userDrawn="1"/>
          </p:nvSpPr>
          <p:spPr bwMode="gray">
            <a:xfrm>
              <a:off x="3740150" y="3833813"/>
              <a:ext cx="188912" cy="201612"/>
            </a:xfrm>
            <a:custGeom>
              <a:avLst/>
              <a:gdLst>
                <a:gd name="T0" fmla="*/ 0 w 119"/>
                <a:gd name="T1" fmla="*/ 0 h 127"/>
                <a:gd name="T2" fmla="*/ 102 w 119"/>
                <a:gd name="T3" fmla="*/ 109 h 127"/>
                <a:gd name="T4" fmla="*/ 106 w 119"/>
                <a:gd name="T5" fmla="*/ 113 h 127"/>
                <a:gd name="T6" fmla="*/ 119 w 119"/>
                <a:gd name="T7" fmla="*/ 127 h 127"/>
                <a:gd name="T8" fmla="*/ 119 w 119"/>
                <a:gd name="T9" fmla="*/ 94 h 127"/>
                <a:gd name="T10" fmla="*/ 108 w 119"/>
                <a:gd name="T11" fmla="*/ 84 h 127"/>
                <a:gd name="T12" fmla="*/ 0 w 119"/>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19" h="127">
                  <a:moveTo>
                    <a:pt x="0" y="0"/>
                  </a:moveTo>
                  <a:lnTo>
                    <a:pt x="102" y="109"/>
                  </a:lnTo>
                  <a:lnTo>
                    <a:pt x="106" y="113"/>
                  </a:lnTo>
                  <a:lnTo>
                    <a:pt x="119" y="127"/>
                  </a:lnTo>
                  <a:lnTo>
                    <a:pt x="119" y="94"/>
                  </a:lnTo>
                  <a:lnTo>
                    <a:pt x="108" y="84"/>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4" name="Freeform 150"/>
            <p:cNvSpPr>
              <a:spLocks/>
            </p:cNvSpPr>
            <p:nvPr userDrawn="1"/>
          </p:nvSpPr>
          <p:spPr bwMode="gray">
            <a:xfrm>
              <a:off x="3740150" y="3833813"/>
              <a:ext cx="188912" cy="201612"/>
            </a:xfrm>
            <a:custGeom>
              <a:avLst/>
              <a:gdLst>
                <a:gd name="T0" fmla="*/ 0 w 119"/>
                <a:gd name="T1" fmla="*/ 0 h 127"/>
                <a:gd name="T2" fmla="*/ 102 w 119"/>
                <a:gd name="T3" fmla="*/ 109 h 127"/>
                <a:gd name="T4" fmla="*/ 106 w 119"/>
                <a:gd name="T5" fmla="*/ 113 h 127"/>
                <a:gd name="T6" fmla="*/ 119 w 119"/>
                <a:gd name="T7" fmla="*/ 127 h 127"/>
                <a:gd name="T8" fmla="*/ 119 w 119"/>
                <a:gd name="T9" fmla="*/ 94 h 127"/>
                <a:gd name="T10" fmla="*/ 108 w 119"/>
                <a:gd name="T11" fmla="*/ 84 h 127"/>
                <a:gd name="T12" fmla="*/ 0 w 119"/>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19" h="127">
                  <a:moveTo>
                    <a:pt x="0" y="0"/>
                  </a:moveTo>
                  <a:lnTo>
                    <a:pt x="102" y="109"/>
                  </a:lnTo>
                  <a:lnTo>
                    <a:pt x="106" y="113"/>
                  </a:lnTo>
                  <a:lnTo>
                    <a:pt x="119" y="127"/>
                  </a:lnTo>
                  <a:lnTo>
                    <a:pt x="119" y="94"/>
                  </a:lnTo>
                  <a:lnTo>
                    <a:pt x="108" y="8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5" name="Freeform 151"/>
            <p:cNvSpPr>
              <a:spLocks/>
            </p:cNvSpPr>
            <p:nvPr userDrawn="1"/>
          </p:nvSpPr>
          <p:spPr bwMode="gray">
            <a:xfrm>
              <a:off x="3781425" y="3676650"/>
              <a:ext cx="153987" cy="163512"/>
            </a:xfrm>
            <a:custGeom>
              <a:avLst/>
              <a:gdLst>
                <a:gd name="T0" fmla="*/ 0 w 97"/>
                <a:gd name="T1" fmla="*/ 0 h 103"/>
                <a:gd name="T2" fmla="*/ 86 w 97"/>
                <a:gd name="T3" fmla="*/ 95 h 103"/>
                <a:gd name="T4" fmla="*/ 93 w 97"/>
                <a:gd name="T5" fmla="*/ 103 h 103"/>
                <a:gd name="T6" fmla="*/ 97 w 97"/>
                <a:gd name="T7" fmla="*/ 74 h 103"/>
                <a:gd name="T8" fmla="*/ 88 w 97"/>
                <a:gd name="T9" fmla="*/ 66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5"/>
                  </a:lnTo>
                  <a:lnTo>
                    <a:pt x="93" y="103"/>
                  </a:lnTo>
                  <a:lnTo>
                    <a:pt x="97" y="74"/>
                  </a:lnTo>
                  <a:lnTo>
                    <a:pt x="88" y="66"/>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6" name="Freeform 152"/>
            <p:cNvSpPr>
              <a:spLocks/>
            </p:cNvSpPr>
            <p:nvPr userDrawn="1"/>
          </p:nvSpPr>
          <p:spPr bwMode="gray">
            <a:xfrm>
              <a:off x="3781425" y="3676650"/>
              <a:ext cx="153987" cy="163512"/>
            </a:xfrm>
            <a:custGeom>
              <a:avLst/>
              <a:gdLst>
                <a:gd name="T0" fmla="*/ 0 w 97"/>
                <a:gd name="T1" fmla="*/ 0 h 103"/>
                <a:gd name="T2" fmla="*/ 86 w 97"/>
                <a:gd name="T3" fmla="*/ 95 h 103"/>
                <a:gd name="T4" fmla="*/ 93 w 97"/>
                <a:gd name="T5" fmla="*/ 103 h 103"/>
                <a:gd name="T6" fmla="*/ 97 w 97"/>
                <a:gd name="T7" fmla="*/ 74 h 103"/>
                <a:gd name="T8" fmla="*/ 88 w 97"/>
                <a:gd name="T9" fmla="*/ 66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5"/>
                  </a:lnTo>
                  <a:lnTo>
                    <a:pt x="93" y="103"/>
                  </a:lnTo>
                  <a:lnTo>
                    <a:pt x="97" y="74"/>
                  </a:lnTo>
                  <a:lnTo>
                    <a:pt x="88"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7" name="Freeform 153"/>
            <p:cNvSpPr>
              <a:spLocks/>
            </p:cNvSpPr>
            <p:nvPr userDrawn="1"/>
          </p:nvSpPr>
          <p:spPr bwMode="gray">
            <a:xfrm>
              <a:off x="3868738" y="3567113"/>
              <a:ext cx="79375" cy="77787"/>
            </a:xfrm>
            <a:custGeom>
              <a:avLst/>
              <a:gdLst>
                <a:gd name="T0" fmla="*/ 0 w 50"/>
                <a:gd name="T1" fmla="*/ 0 h 49"/>
                <a:gd name="T2" fmla="*/ 38 w 50"/>
                <a:gd name="T3" fmla="*/ 49 h 49"/>
                <a:gd name="T4" fmla="*/ 38 w 50"/>
                <a:gd name="T5" fmla="*/ 49 h 49"/>
                <a:gd name="T6" fmla="*/ 50 w 50"/>
                <a:gd name="T7" fmla="*/ 28 h 49"/>
                <a:gd name="T8" fmla="*/ 40 w 50"/>
                <a:gd name="T9" fmla="*/ 22 h 49"/>
                <a:gd name="T10" fmla="*/ 0 w 50"/>
                <a:gd name="T11" fmla="*/ 0 h 49"/>
              </a:gdLst>
              <a:ahLst/>
              <a:cxnLst>
                <a:cxn ang="0">
                  <a:pos x="T0" y="T1"/>
                </a:cxn>
                <a:cxn ang="0">
                  <a:pos x="T2" y="T3"/>
                </a:cxn>
                <a:cxn ang="0">
                  <a:pos x="T4" y="T5"/>
                </a:cxn>
                <a:cxn ang="0">
                  <a:pos x="T6" y="T7"/>
                </a:cxn>
                <a:cxn ang="0">
                  <a:pos x="T8" y="T9"/>
                </a:cxn>
                <a:cxn ang="0">
                  <a:pos x="T10" y="T11"/>
                </a:cxn>
              </a:cxnLst>
              <a:rect l="0" t="0" r="r" b="b"/>
              <a:pathLst>
                <a:path w="50" h="49">
                  <a:moveTo>
                    <a:pt x="0" y="0"/>
                  </a:moveTo>
                  <a:lnTo>
                    <a:pt x="38" y="49"/>
                  </a:lnTo>
                  <a:lnTo>
                    <a:pt x="38" y="49"/>
                  </a:lnTo>
                  <a:lnTo>
                    <a:pt x="50" y="28"/>
                  </a:lnTo>
                  <a:lnTo>
                    <a:pt x="40" y="22"/>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8" name="Freeform 154"/>
            <p:cNvSpPr>
              <a:spLocks/>
            </p:cNvSpPr>
            <p:nvPr userDrawn="1"/>
          </p:nvSpPr>
          <p:spPr bwMode="gray">
            <a:xfrm>
              <a:off x="3868738" y="3567113"/>
              <a:ext cx="79375" cy="77787"/>
            </a:xfrm>
            <a:custGeom>
              <a:avLst/>
              <a:gdLst>
                <a:gd name="T0" fmla="*/ 0 w 50"/>
                <a:gd name="T1" fmla="*/ 0 h 49"/>
                <a:gd name="T2" fmla="*/ 38 w 50"/>
                <a:gd name="T3" fmla="*/ 49 h 49"/>
                <a:gd name="T4" fmla="*/ 38 w 50"/>
                <a:gd name="T5" fmla="*/ 49 h 49"/>
                <a:gd name="T6" fmla="*/ 50 w 50"/>
                <a:gd name="T7" fmla="*/ 28 h 49"/>
                <a:gd name="T8" fmla="*/ 40 w 50"/>
                <a:gd name="T9" fmla="*/ 22 h 49"/>
                <a:gd name="T10" fmla="*/ 0 w 50"/>
                <a:gd name="T11" fmla="*/ 0 h 49"/>
              </a:gdLst>
              <a:ahLst/>
              <a:cxnLst>
                <a:cxn ang="0">
                  <a:pos x="T0" y="T1"/>
                </a:cxn>
                <a:cxn ang="0">
                  <a:pos x="T2" y="T3"/>
                </a:cxn>
                <a:cxn ang="0">
                  <a:pos x="T4" y="T5"/>
                </a:cxn>
                <a:cxn ang="0">
                  <a:pos x="T6" y="T7"/>
                </a:cxn>
                <a:cxn ang="0">
                  <a:pos x="T8" y="T9"/>
                </a:cxn>
                <a:cxn ang="0">
                  <a:pos x="T10" y="T11"/>
                </a:cxn>
              </a:cxnLst>
              <a:rect l="0" t="0" r="r" b="b"/>
              <a:pathLst>
                <a:path w="50" h="49">
                  <a:moveTo>
                    <a:pt x="0" y="0"/>
                  </a:moveTo>
                  <a:lnTo>
                    <a:pt x="38" y="49"/>
                  </a:lnTo>
                  <a:lnTo>
                    <a:pt x="38" y="49"/>
                  </a:lnTo>
                  <a:lnTo>
                    <a:pt x="50" y="28"/>
                  </a:lnTo>
                  <a:lnTo>
                    <a:pt x="40" y="2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1" name="Freeform 300"/>
            <p:cNvSpPr>
              <a:spLocks/>
            </p:cNvSpPr>
            <p:nvPr userDrawn="1"/>
          </p:nvSpPr>
          <p:spPr bwMode="gray">
            <a:xfrm>
              <a:off x="10409238" y="4048254"/>
              <a:ext cx="2076448" cy="1139697"/>
            </a:xfrm>
            <a:custGeom>
              <a:avLst/>
              <a:gdLst>
                <a:gd name="connsiteX0" fmla="*/ 2076448 w 2076448"/>
                <a:gd name="connsiteY0" fmla="*/ 0 h 1139697"/>
                <a:gd name="connsiteX1" fmla="*/ 2076448 w 2076448"/>
                <a:gd name="connsiteY1" fmla="*/ 1139697 h 1139697"/>
                <a:gd name="connsiteX2" fmla="*/ 2025476 w 2076448"/>
                <a:gd name="connsiteY2" fmla="*/ 1139697 h 1139697"/>
                <a:gd name="connsiteX3" fmla="*/ 0 w 2076448"/>
                <a:gd name="connsiteY3" fmla="*/ 1139697 h 1139697"/>
                <a:gd name="connsiteX4" fmla="*/ 2011236 w 2076448"/>
                <a:gd name="connsiteY4" fmla="*/ 2027 h 1139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448" h="1139697">
                  <a:moveTo>
                    <a:pt x="2076448" y="0"/>
                  </a:moveTo>
                  <a:lnTo>
                    <a:pt x="2076448" y="1139697"/>
                  </a:lnTo>
                  <a:lnTo>
                    <a:pt x="2025476" y="1139697"/>
                  </a:lnTo>
                  <a:cubicBezTo>
                    <a:pt x="1484709" y="1139697"/>
                    <a:pt x="819150" y="1139697"/>
                    <a:pt x="0" y="1139697"/>
                  </a:cubicBezTo>
                  <a:cubicBezTo>
                    <a:pt x="424349" y="499121"/>
                    <a:pt x="1161065" y="55035"/>
                    <a:pt x="2011236" y="2027"/>
                  </a:cubicBezTo>
                  <a:close/>
                </a:path>
              </a:pathLst>
            </a:custGeom>
            <a:solidFill>
              <a:srgbClr val="6ABE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227"/>
            <p:cNvSpPr>
              <a:spLocks/>
            </p:cNvSpPr>
            <p:nvPr userDrawn="1"/>
          </p:nvSpPr>
          <p:spPr bwMode="gray">
            <a:xfrm>
              <a:off x="11530013" y="3944938"/>
              <a:ext cx="79375" cy="788987"/>
            </a:xfrm>
            <a:custGeom>
              <a:avLst/>
              <a:gdLst>
                <a:gd name="T0" fmla="*/ 50 w 50"/>
                <a:gd name="T1" fmla="*/ 497 h 497"/>
                <a:gd name="T2" fmla="*/ 25 w 50"/>
                <a:gd name="T3" fmla="*/ 0 h 497"/>
                <a:gd name="T4" fmla="*/ 0 w 50"/>
                <a:gd name="T5" fmla="*/ 497 h 497"/>
                <a:gd name="T6" fmla="*/ 50 w 50"/>
                <a:gd name="T7" fmla="*/ 497 h 497"/>
              </a:gdLst>
              <a:ahLst/>
              <a:cxnLst>
                <a:cxn ang="0">
                  <a:pos x="T0" y="T1"/>
                </a:cxn>
                <a:cxn ang="0">
                  <a:pos x="T2" y="T3"/>
                </a:cxn>
                <a:cxn ang="0">
                  <a:pos x="T4" y="T5"/>
                </a:cxn>
                <a:cxn ang="0">
                  <a:pos x="T6" y="T7"/>
                </a:cxn>
              </a:cxnLst>
              <a:rect l="0" t="0" r="r" b="b"/>
              <a:pathLst>
                <a:path w="50" h="497">
                  <a:moveTo>
                    <a:pt x="50" y="497"/>
                  </a:moveTo>
                  <a:lnTo>
                    <a:pt x="25" y="0"/>
                  </a:lnTo>
                  <a:lnTo>
                    <a:pt x="0" y="497"/>
                  </a:lnTo>
                  <a:lnTo>
                    <a:pt x="50" y="49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228"/>
            <p:cNvSpPr>
              <a:spLocks/>
            </p:cNvSpPr>
            <p:nvPr userDrawn="1"/>
          </p:nvSpPr>
          <p:spPr bwMode="gray">
            <a:xfrm>
              <a:off x="11530013" y="3944938"/>
              <a:ext cx="79375" cy="788987"/>
            </a:xfrm>
            <a:custGeom>
              <a:avLst/>
              <a:gdLst>
                <a:gd name="T0" fmla="*/ 50 w 50"/>
                <a:gd name="T1" fmla="*/ 497 h 497"/>
                <a:gd name="T2" fmla="*/ 25 w 50"/>
                <a:gd name="T3" fmla="*/ 0 h 497"/>
                <a:gd name="T4" fmla="*/ 0 w 50"/>
                <a:gd name="T5" fmla="*/ 497 h 497"/>
                <a:gd name="T6" fmla="*/ 50 w 50"/>
                <a:gd name="T7" fmla="*/ 497 h 497"/>
              </a:gdLst>
              <a:ahLst/>
              <a:cxnLst>
                <a:cxn ang="0">
                  <a:pos x="T0" y="T1"/>
                </a:cxn>
                <a:cxn ang="0">
                  <a:pos x="T2" y="T3"/>
                </a:cxn>
                <a:cxn ang="0">
                  <a:pos x="T4" y="T5"/>
                </a:cxn>
                <a:cxn ang="0">
                  <a:pos x="T6" y="T7"/>
                </a:cxn>
              </a:cxnLst>
              <a:rect l="0" t="0" r="r" b="b"/>
              <a:pathLst>
                <a:path w="50" h="497">
                  <a:moveTo>
                    <a:pt x="50" y="497"/>
                  </a:moveTo>
                  <a:lnTo>
                    <a:pt x="25" y="0"/>
                  </a:lnTo>
                  <a:lnTo>
                    <a:pt x="0" y="497"/>
                  </a:lnTo>
                  <a:lnTo>
                    <a:pt x="50" y="4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229"/>
            <p:cNvSpPr>
              <a:spLocks/>
            </p:cNvSpPr>
            <p:nvPr userDrawn="1"/>
          </p:nvSpPr>
          <p:spPr bwMode="gray">
            <a:xfrm>
              <a:off x="11569700" y="4381500"/>
              <a:ext cx="153987" cy="163512"/>
            </a:xfrm>
            <a:custGeom>
              <a:avLst/>
              <a:gdLst>
                <a:gd name="T0" fmla="*/ 0 w 97"/>
                <a:gd name="T1" fmla="*/ 103 h 103"/>
                <a:gd name="T2" fmla="*/ 97 w 97"/>
                <a:gd name="T3" fmla="*/ 0 h 103"/>
                <a:gd name="T4" fmla="*/ 0 w 97"/>
                <a:gd name="T5" fmla="*/ 76 h 103"/>
                <a:gd name="T6" fmla="*/ 0 w 97"/>
                <a:gd name="T7" fmla="*/ 103 h 103"/>
              </a:gdLst>
              <a:ahLst/>
              <a:cxnLst>
                <a:cxn ang="0">
                  <a:pos x="T0" y="T1"/>
                </a:cxn>
                <a:cxn ang="0">
                  <a:pos x="T2" y="T3"/>
                </a:cxn>
                <a:cxn ang="0">
                  <a:pos x="T4" y="T5"/>
                </a:cxn>
                <a:cxn ang="0">
                  <a:pos x="T6" y="T7"/>
                </a:cxn>
              </a:cxnLst>
              <a:rect l="0" t="0" r="r" b="b"/>
              <a:pathLst>
                <a:path w="97" h="103">
                  <a:moveTo>
                    <a:pt x="0" y="103"/>
                  </a:moveTo>
                  <a:lnTo>
                    <a:pt x="97" y="0"/>
                  </a:lnTo>
                  <a:lnTo>
                    <a:pt x="0" y="76"/>
                  </a:lnTo>
                  <a:lnTo>
                    <a:pt x="0"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230"/>
            <p:cNvSpPr>
              <a:spLocks/>
            </p:cNvSpPr>
            <p:nvPr userDrawn="1"/>
          </p:nvSpPr>
          <p:spPr bwMode="gray">
            <a:xfrm>
              <a:off x="11569700" y="4381500"/>
              <a:ext cx="153987" cy="163512"/>
            </a:xfrm>
            <a:custGeom>
              <a:avLst/>
              <a:gdLst>
                <a:gd name="T0" fmla="*/ 0 w 97"/>
                <a:gd name="T1" fmla="*/ 103 h 103"/>
                <a:gd name="T2" fmla="*/ 97 w 97"/>
                <a:gd name="T3" fmla="*/ 0 h 103"/>
                <a:gd name="T4" fmla="*/ 0 w 97"/>
                <a:gd name="T5" fmla="*/ 76 h 103"/>
                <a:gd name="T6" fmla="*/ 0 w 97"/>
                <a:gd name="T7" fmla="*/ 103 h 103"/>
              </a:gdLst>
              <a:ahLst/>
              <a:cxnLst>
                <a:cxn ang="0">
                  <a:pos x="T0" y="T1"/>
                </a:cxn>
                <a:cxn ang="0">
                  <a:pos x="T2" y="T3"/>
                </a:cxn>
                <a:cxn ang="0">
                  <a:pos x="T4" y="T5"/>
                </a:cxn>
                <a:cxn ang="0">
                  <a:pos x="T6" y="T7"/>
                </a:cxn>
              </a:cxnLst>
              <a:rect l="0" t="0" r="r" b="b"/>
              <a:pathLst>
                <a:path w="97" h="103">
                  <a:moveTo>
                    <a:pt x="0" y="103"/>
                  </a:moveTo>
                  <a:lnTo>
                    <a:pt x="97" y="0"/>
                  </a:lnTo>
                  <a:lnTo>
                    <a:pt x="0" y="76"/>
                  </a:lnTo>
                  <a:lnTo>
                    <a:pt x="0"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231"/>
            <p:cNvSpPr>
              <a:spLocks/>
            </p:cNvSpPr>
            <p:nvPr userDrawn="1"/>
          </p:nvSpPr>
          <p:spPr bwMode="gray">
            <a:xfrm>
              <a:off x="11563350" y="4246563"/>
              <a:ext cx="127000" cy="131762"/>
            </a:xfrm>
            <a:custGeom>
              <a:avLst/>
              <a:gdLst>
                <a:gd name="T0" fmla="*/ 4 w 80"/>
                <a:gd name="T1" fmla="*/ 83 h 83"/>
                <a:gd name="T2" fmla="*/ 80 w 80"/>
                <a:gd name="T3" fmla="*/ 0 h 83"/>
                <a:gd name="T4" fmla="*/ 0 w 80"/>
                <a:gd name="T5" fmla="*/ 58 h 83"/>
                <a:gd name="T6" fmla="*/ 4 w 80"/>
                <a:gd name="T7" fmla="*/ 83 h 83"/>
              </a:gdLst>
              <a:ahLst/>
              <a:cxnLst>
                <a:cxn ang="0">
                  <a:pos x="T0" y="T1"/>
                </a:cxn>
                <a:cxn ang="0">
                  <a:pos x="T2" y="T3"/>
                </a:cxn>
                <a:cxn ang="0">
                  <a:pos x="T4" y="T5"/>
                </a:cxn>
                <a:cxn ang="0">
                  <a:pos x="T6" y="T7"/>
                </a:cxn>
              </a:cxnLst>
              <a:rect l="0" t="0" r="r" b="b"/>
              <a:pathLst>
                <a:path w="80" h="83">
                  <a:moveTo>
                    <a:pt x="4" y="83"/>
                  </a:moveTo>
                  <a:lnTo>
                    <a:pt x="80" y="0"/>
                  </a:lnTo>
                  <a:lnTo>
                    <a:pt x="0" y="58"/>
                  </a:lnTo>
                  <a:lnTo>
                    <a:pt x="4"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232"/>
            <p:cNvSpPr>
              <a:spLocks/>
            </p:cNvSpPr>
            <p:nvPr userDrawn="1"/>
          </p:nvSpPr>
          <p:spPr bwMode="gray">
            <a:xfrm>
              <a:off x="11563350" y="4246563"/>
              <a:ext cx="127000" cy="131762"/>
            </a:xfrm>
            <a:custGeom>
              <a:avLst/>
              <a:gdLst>
                <a:gd name="T0" fmla="*/ 4 w 80"/>
                <a:gd name="T1" fmla="*/ 83 h 83"/>
                <a:gd name="T2" fmla="*/ 80 w 80"/>
                <a:gd name="T3" fmla="*/ 0 h 83"/>
                <a:gd name="T4" fmla="*/ 0 w 80"/>
                <a:gd name="T5" fmla="*/ 58 h 83"/>
                <a:gd name="T6" fmla="*/ 4 w 80"/>
                <a:gd name="T7" fmla="*/ 83 h 83"/>
              </a:gdLst>
              <a:ahLst/>
              <a:cxnLst>
                <a:cxn ang="0">
                  <a:pos x="T0" y="T1"/>
                </a:cxn>
                <a:cxn ang="0">
                  <a:pos x="T2" y="T3"/>
                </a:cxn>
                <a:cxn ang="0">
                  <a:pos x="T4" y="T5"/>
                </a:cxn>
                <a:cxn ang="0">
                  <a:pos x="T6" y="T7"/>
                </a:cxn>
              </a:cxnLst>
              <a:rect l="0" t="0" r="r" b="b"/>
              <a:pathLst>
                <a:path w="80" h="83">
                  <a:moveTo>
                    <a:pt x="4" y="83"/>
                  </a:moveTo>
                  <a:lnTo>
                    <a:pt x="80" y="0"/>
                  </a:lnTo>
                  <a:lnTo>
                    <a:pt x="0" y="58"/>
                  </a:lnTo>
                  <a:lnTo>
                    <a:pt x="4"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233"/>
            <p:cNvSpPr>
              <a:spLocks/>
            </p:cNvSpPr>
            <p:nvPr userDrawn="1"/>
          </p:nvSpPr>
          <p:spPr bwMode="gray">
            <a:xfrm>
              <a:off x="11560175" y="4159250"/>
              <a:ext cx="90487" cy="96837"/>
            </a:xfrm>
            <a:custGeom>
              <a:avLst/>
              <a:gdLst>
                <a:gd name="T0" fmla="*/ 6 w 57"/>
                <a:gd name="T1" fmla="*/ 61 h 61"/>
                <a:gd name="T2" fmla="*/ 57 w 57"/>
                <a:gd name="T3" fmla="*/ 0 h 61"/>
                <a:gd name="T4" fmla="*/ 0 w 57"/>
                <a:gd name="T5" fmla="*/ 39 h 61"/>
                <a:gd name="T6" fmla="*/ 6 w 57"/>
                <a:gd name="T7" fmla="*/ 61 h 61"/>
              </a:gdLst>
              <a:ahLst/>
              <a:cxnLst>
                <a:cxn ang="0">
                  <a:pos x="T0" y="T1"/>
                </a:cxn>
                <a:cxn ang="0">
                  <a:pos x="T2" y="T3"/>
                </a:cxn>
                <a:cxn ang="0">
                  <a:pos x="T4" y="T5"/>
                </a:cxn>
                <a:cxn ang="0">
                  <a:pos x="T6" y="T7"/>
                </a:cxn>
              </a:cxnLst>
              <a:rect l="0" t="0" r="r" b="b"/>
              <a:pathLst>
                <a:path w="57" h="61">
                  <a:moveTo>
                    <a:pt x="6" y="61"/>
                  </a:moveTo>
                  <a:lnTo>
                    <a:pt x="57" y="0"/>
                  </a:lnTo>
                  <a:lnTo>
                    <a:pt x="0" y="39"/>
                  </a:lnTo>
                  <a:lnTo>
                    <a:pt x="6" y="61"/>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234"/>
            <p:cNvSpPr>
              <a:spLocks/>
            </p:cNvSpPr>
            <p:nvPr userDrawn="1"/>
          </p:nvSpPr>
          <p:spPr bwMode="gray">
            <a:xfrm>
              <a:off x="11560175" y="4159250"/>
              <a:ext cx="90487" cy="96837"/>
            </a:xfrm>
            <a:custGeom>
              <a:avLst/>
              <a:gdLst>
                <a:gd name="T0" fmla="*/ 6 w 57"/>
                <a:gd name="T1" fmla="*/ 61 h 61"/>
                <a:gd name="T2" fmla="*/ 57 w 57"/>
                <a:gd name="T3" fmla="*/ 0 h 61"/>
                <a:gd name="T4" fmla="*/ 0 w 57"/>
                <a:gd name="T5" fmla="*/ 39 h 61"/>
                <a:gd name="T6" fmla="*/ 6 w 57"/>
                <a:gd name="T7" fmla="*/ 61 h 61"/>
              </a:gdLst>
              <a:ahLst/>
              <a:cxnLst>
                <a:cxn ang="0">
                  <a:pos x="T0" y="T1"/>
                </a:cxn>
                <a:cxn ang="0">
                  <a:pos x="T2" y="T3"/>
                </a:cxn>
                <a:cxn ang="0">
                  <a:pos x="T4" y="T5"/>
                </a:cxn>
                <a:cxn ang="0">
                  <a:pos x="T6" y="T7"/>
                </a:cxn>
              </a:cxnLst>
              <a:rect l="0" t="0" r="r" b="b"/>
              <a:pathLst>
                <a:path w="57" h="61">
                  <a:moveTo>
                    <a:pt x="6" y="61"/>
                  </a:moveTo>
                  <a:lnTo>
                    <a:pt x="57" y="0"/>
                  </a:lnTo>
                  <a:lnTo>
                    <a:pt x="0" y="39"/>
                  </a:lnTo>
                  <a:lnTo>
                    <a:pt x="6"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235"/>
            <p:cNvSpPr>
              <a:spLocks/>
            </p:cNvSpPr>
            <p:nvPr userDrawn="1"/>
          </p:nvSpPr>
          <p:spPr bwMode="gray">
            <a:xfrm>
              <a:off x="11406188" y="4329113"/>
              <a:ext cx="153987" cy="163512"/>
            </a:xfrm>
            <a:custGeom>
              <a:avLst/>
              <a:gdLst>
                <a:gd name="T0" fmla="*/ 97 w 97"/>
                <a:gd name="T1" fmla="*/ 103 h 103"/>
                <a:gd name="T2" fmla="*/ 0 w 97"/>
                <a:gd name="T3" fmla="*/ 0 h 103"/>
                <a:gd name="T4" fmla="*/ 97 w 97"/>
                <a:gd name="T5" fmla="*/ 75 h 103"/>
                <a:gd name="T6" fmla="*/ 97 w 97"/>
                <a:gd name="T7" fmla="*/ 103 h 103"/>
              </a:gdLst>
              <a:ahLst/>
              <a:cxnLst>
                <a:cxn ang="0">
                  <a:pos x="T0" y="T1"/>
                </a:cxn>
                <a:cxn ang="0">
                  <a:pos x="T2" y="T3"/>
                </a:cxn>
                <a:cxn ang="0">
                  <a:pos x="T4" y="T5"/>
                </a:cxn>
                <a:cxn ang="0">
                  <a:pos x="T6" y="T7"/>
                </a:cxn>
              </a:cxnLst>
              <a:rect l="0" t="0" r="r" b="b"/>
              <a:pathLst>
                <a:path w="97" h="103">
                  <a:moveTo>
                    <a:pt x="97" y="103"/>
                  </a:moveTo>
                  <a:lnTo>
                    <a:pt x="0" y="0"/>
                  </a:lnTo>
                  <a:lnTo>
                    <a:pt x="97" y="75"/>
                  </a:lnTo>
                  <a:lnTo>
                    <a:pt x="97"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236"/>
            <p:cNvSpPr>
              <a:spLocks/>
            </p:cNvSpPr>
            <p:nvPr userDrawn="1"/>
          </p:nvSpPr>
          <p:spPr bwMode="gray">
            <a:xfrm>
              <a:off x="11406188" y="4329113"/>
              <a:ext cx="153987" cy="163512"/>
            </a:xfrm>
            <a:custGeom>
              <a:avLst/>
              <a:gdLst>
                <a:gd name="T0" fmla="*/ 97 w 97"/>
                <a:gd name="T1" fmla="*/ 103 h 103"/>
                <a:gd name="T2" fmla="*/ 0 w 97"/>
                <a:gd name="T3" fmla="*/ 0 h 103"/>
                <a:gd name="T4" fmla="*/ 97 w 97"/>
                <a:gd name="T5" fmla="*/ 75 h 103"/>
                <a:gd name="T6" fmla="*/ 97 w 97"/>
                <a:gd name="T7" fmla="*/ 103 h 103"/>
              </a:gdLst>
              <a:ahLst/>
              <a:cxnLst>
                <a:cxn ang="0">
                  <a:pos x="T0" y="T1"/>
                </a:cxn>
                <a:cxn ang="0">
                  <a:pos x="T2" y="T3"/>
                </a:cxn>
                <a:cxn ang="0">
                  <a:pos x="T4" y="T5"/>
                </a:cxn>
                <a:cxn ang="0">
                  <a:pos x="T6" y="T7"/>
                </a:cxn>
              </a:cxnLst>
              <a:rect l="0" t="0" r="r" b="b"/>
              <a:pathLst>
                <a:path w="97" h="103">
                  <a:moveTo>
                    <a:pt x="97" y="103"/>
                  </a:moveTo>
                  <a:lnTo>
                    <a:pt x="0" y="0"/>
                  </a:lnTo>
                  <a:lnTo>
                    <a:pt x="97" y="75"/>
                  </a:lnTo>
                  <a:lnTo>
                    <a:pt x="97"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237"/>
            <p:cNvSpPr>
              <a:spLocks/>
            </p:cNvSpPr>
            <p:nvPr userDrawn="1"/>
          </p:nvSpPr>
          <p:spPr bwMode="gray">
            <a:xfrm>
              <a:off x="11436350" y="4202113"/>
              <a:ext cx="127000" cy="133350"/>
            </a:xfrm>
            <a:custGeom>
              <a:avLst/>
              <a:gdLst>
                <a:gd name="T0" fmla="*/ 78 w 80"/>
                <a:gd name="T1" fmla="*/ 84 h 84"/>
                <a:gd name="T2" fmla="*/ 0 w 80"/>
                <a:gd name="T3" fmla="*/ 0 h 84"/>
                <a:gd name="T4" fmla="*/ 80 w 80"/>
                <a:gd name="T5" fmla="*/ 58 h 84"/>
                <a:gd name="T6" fmla="*/ 78 w 80"/>
                <a:gd name="T7" fmla="*/ 84 h 84"/>
              </a:gdLst>
              <a:ahLst/>
              <a:cxnLst>
                <a:cxn ang="0">
                  <a:pos x="T0" y="T1"/>
                </a:cxn>
                <a:cxn ang="0">
                  <a:pos x="T2" y="T3"/>
                </a:cxn>
                <a:cxn ang="0">
                  <a:pos x="T4" y="T5"/>
                </a:cxn>
                <a:cxn ang="0">
                  <a:pos x="T6" y="T7"/>
                </a:cxn>
              </a:cxnLst>
              <a:rect l="0" t="0" r="r" b="b"/>
              <a:pathLst>
                <a:path w="80" h="84">
                  <a:moveTo>
                    <a:pt x="78" y="84"/>
                  </a:moveTo>
                  <a:lnTo>
                    <a:pt x="0" y="0"/>
                  </a:lnTo>
                  <a:lnTo>
                    <a:pt x="80" y="58"/>
                  </a:lnTo>
                  <a:lnTo>
                    <a:pt x="78" y="84"/>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238"/>
            <p:cNvSpPr>
              <a:spLocks/>
            </p:cNvSpPr>
            <p:nvPr userDrawn="1"/>
          </p:nvSpPr>
          <p:spPr bwMode="gray">
            <a:xfrm>
              <a:off x="11436350" y="4202113"/>
              <a:ext cx="127000" cy="133350"/>
            </a:xfrm>
            <a:custGeom>
              <a:avLst/>
              <a:gdLst>
                <a:gd name="T0" fmla="*/ 78 w 80"/>
                <a:gd name="T1" fmla="*/ 84 h 84"/>
                <a:gd name="T2" fmla="*/ 0 w 80"/>
                <a:gd name="T3" fmla="*/ 0 h 84"/>
                <a:gd name="T4" fmla="*/ 80 w 80"/>
                <a:gd name="T5" fmla="*/ 58 h 84"/>
                <a:gd name="T6" fmla="*/ 78 w 80"/>
                <a:gd name="T7" fmla="*/ 84 h 84"/>
              </a:gdLst>
              <a:ahLst/>
              <a:cxnLst>
                <a:cxn ang="0">
                  <a:pos x="T0" y="T1"/>
                </a:cxn>
                <a:cxn ang="0">
                  <a:pos x="T2" y="T3"/>
                </a:cxn>
                <a:cxn ang="0">
                  <a:pos x="T4" y="T5"/>
                </a:cxn>
                <a:cxn ang="0">
                  <a:pos x="T6" y="T7"/>
                </a:cxn>
              </a:cxnLst>
              <a:rect l="0" t="0" r="r" b="b"/>
              <a:pathLst>
                <a:path w="80" h="84">
                  <a:moveTo>
                    <a:pt x="78" y="84"/>
                  </a:moveTo>
                  <a:lnTo>
                    <a:pt x="0" y="0"/>
                  </a:lnTo>
                  <a:lnTo>
                    <a:pt x="80" y="58"/>
                  </a:lnTo>
                  <a:lnTo>
                    <a:pt x="78" y="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239"/>
            <p:cNvSpPr>
              <a:spLocks/>
            </p:cNvSpPr>
            <p:nvPr userDrawn="1"/>
          </p:nvSpPr>
          <p:spPr bwMode="gray">
            <a:xfrm>
              <a:off x="11509375" y="4108450"/>
              <a:ext cx="63500" cy="66675"/>
            </a:xfrm>
            <a:custGeom>
              <a:avLst/>
              <a:gdLst>
                <a:gd name="T0" fmla="*/ 32 w 40"/>
                <a:gd name="T1" fmla="*/ 42 h 42"/>
                <a:gd name="T2" fmla="*/ 0 w 40"/>
                <a:gd name="T3" fmla="*/ 0 h 42"/>
                <a:gd name="T4" fmla="*/ 40 w 40"/>
                <a:gd name="T5" fmla="*/ 24 h 42"/>
                <a:gd name="T6" fmla="*/ 32 w 40"/>
                <a:gd name="T7" fmla="*/ 42 h 42"/>
              </a:gdLst>
              <a:ahLst/>
              <a:cxnLst>
                <a:cxn ang="0">
                  <a:pos x="T0" y="T1"/>
                </a:cxn>
                <a:cxn ang="0">
                  <a:pos x="T2" y="T3"/>
                </a:cxn>
                <a:cxn ang="0">
                  <a:pos x="T4" y="T5"/>
                </a:cxn>
                <a:cxn ang="0">
                  <a:pos x="T6" y="T7"/>
                </a:cxn>
              </a:cxnLst>
              <a:rect l="0" t="0" r="r" b="b"/>
              <a:pathLst>
                <a:path w="40" h="42">
                  <a:moveTo>
                    <a:pt x="32" y="42"/>
                  </a:moveTo>
                  <a:lnTo>
                    <a:pt x="0" y="0"/>
                  </a:lnTo>
                  <a:lnTo>
                    <a:pt x="40" y="24"/>
                  </a:lnTo>
                  <a:lnTo>
                    <a:pt x="32" y="4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240"/>
            <p:cNvSpPr>
              <a:spLocks/>
            </p:cNvSpPr>
            <p:nvPr userDrawn="1"/>
          </p:nvSpPr>
          <p:spPr bwMode="gray">
            <a:xfrm>
              <a:off x="11509375" y="4108450"/>
              <a:ext cx="63500" cy="66675"/>
            </a:xfrm>
            <a:custGeom>
              <a:avLst/>
              <a:gdLst>
                <a:gd name="T0" fmla="*/ 32 w 40"/>
                <a:gd name="T1" fmla="*/ 42 h 42"/>
                <a:gd name="T2" fmla="*/ 0 w 40"/>
                <a:gd name="T3" fmla="*/ 0 h 42"/>
                <a:gd name="T4" fmla="*/ 40 w 40"/>
                <a:gd name="T5" fmla="*/ 24 h 42"/>
                <a:gd name="T6" fmla="*/ 32 w 40"/>
                <a:gd name="T7" fmla="*/ 42 h 42"/>
              </a:gdLst>
              <a:ahLst/>
              <a:cxnLst>
                <a:cxn ang="0">
                  <a:pos x="T0" y="T1"/>
                </a:cxn>
                <a:cxn ang="0">
                  <a:pos x="T2" y="T3"/>
                </a:cxn>
                <a:cxn ang="0">
                  <a:pos x="T4" y="T5"/>
                </a:cxn>
                <a:cxn ang="0">
                  <a:pos x="T6" y="T7"/>
                </a:cxn>
              </a:cxnLst>
              <a:rect l="0" t="0" r="r" b="b"/>
              <a:pathLst>
                <a:path w="40" h="42">
                  <a:moveTo>
                    <a:pt x="32" y="42"/>
                  </a:moveTo>
                  <a:lnTo>
                    <a:pt x="0" y="0"/>
                  </a:lnTo>
                  <a:lnTo>
                    <a:pt x="40" y="24"/>
                  </a:lnTo>
                  <a:lnTo>
                    <a:pt x="32" y="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241"/>
            <p:cNvSpPr>
              <a:spLocks noEditPoints="1"/>
            </p:cNvSpPr>
            <p:nvPr userDrawn="1"/>
          </p:nvSpPr>
          <p:spPr bwMode="gray">
            <a:xfrm>
              <a:off x="11352213" y="3989388"/>
              <a:ext cx="382587" cy="358775"/>
            </a:xfrm>
            <a:custGeom>
              <a:avLst/>
              <a:gdLst>
                <a:gd name="T0" fmla="*/ 63 w 114"/>
                <a:gd name="T1" fmla="*/ 11 h 114"/>
                <a:gd name="T2" fmla="*/ 33 w 114"/>
                <a:gd name="T3" fmla="*/ 24 h 114"/>
                <a:gd name="T4" fmla="*/ 0 w 114"/>
                <a:gd name="T5" fmla="*/ 114 h 114"/>
                <a:gd name="T6" fmla="*/ 45 w 114"/>
                <a:gd name="T7" fmla="*/ 91 h 114"/>
                <a:gd name="T8" fmla="*/ 25 w 114"/>
                <a:gd name="T9" fmla="*/ 68 h 114"/>
                <a:gd name="T10" fmla="*/ 51 w 114"/>
                <a:gd name="T11" fmla="*/ 88 h 114"/>
                <a:gd name="T12" fmla="*/ 60 w 114"/>
                <a:gd name="T13" fmla="*/ 84 h 114"/>
                <a:gd name="T14" fmla="*/ 61 w 114"/>
                <a:gd name="T15" fmla="*/ 59 h 114"/>
                <a:gd name="T16" fmla="*/ 47 w 114"/>
                <a:gd name="T17" fmla="*/ 38 h 114"/>
                <a:gd name="T18" fmla="*/ 62 w 114"/>
                <a:gd name="T19" fmla="*/ 47 h 114"/>
                <a:gd name="T20" fmla="*/ 63 w 114"/>
                <a:gd name="T21" fmla="*/ 11 h 114"/>
                <a:gd name="T22" fmla="*/ 83 w 114"/>
                <a:gd name="T23" fmla="*/ 0 h 114"/>
                <a:gd name="T24" fmla="*/ 66 w 114"/>
                <a:gd name="T25" fmla="*/ 10 h 114"/>
                <a:gd name="T26" fmla="*/ 69 w 114"/>
                <a:gd name="T27" fmla="*/ 69 h 114"/>
                <a:gd name="T28" fmla="*/ 89 w 114"/>
                <a:gd name="T29" fmla="*/ 54 h 114"/>
                <a:gd name="T30" fmla="*/ 69 w 114"/>
                <a:gd name="T31" fmla="*/ 79 h 114"/>
                <a:gd name="T32" fmla="*/ 69 w 114"/>
                <a:gd name="T33" fmla="*/ 80 h 114"/>
                <a:gd name="T34" fmla="*/ 114 w 114"/>
                <a:gd name="T35" fmla="*/ 62 h 114"/>
                <a:gd name="T36" fmla="*/ 83 w 114"/>
                <a:gd name="T3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14">
                  <a:moveTo>
                    <a:pt x="63" y="11"/>
                  </a:moveTo>
                  <a:cubicBezTo>
                    <a:pt x="54" y="16"/>
                    <a:pt x="44" y="21"/>
                    <a:pt x="33" y="24"/>
                  </a:cubicBezTo>
                  <a:cubicBezTo>
                    <a:pt x="18" y="53"/>
                    <a:pt x="2" y="88"/>
                    <a:pt x="0" y="114"/>
                  </a:cubicBezTo>
                  <a:cubicBezTo>
                    <a:pt x="15" y="106"/>
                    <a:pt x="30" y="98"/>
                    <a:pt x="45" y="91"/>
                  </a:cubicBezTo>
                  <a:cubicBezTo>
                    <a:pt x="25" y="68"/>
                    <a:pt x="25" y="68"/>
                    <a:pt x="25" y="68"/>
                  </a:cubicBezTo>
                  <a:cubicBezTo>
                    <a:pt x="51" y="88"/>
                    <a:pt x="51" y="88"/>
                    <a:pt x="51" y="88"/>
                  </a:cubicBezTo>
                  <a:cubicBezTo>
                    <a:pt x="54" y="87"/>
                    <a:pt x="57" y="85"/>
                    <a:pt x="60" y="84"/>
                  </a:cubicBezTo>
                  <a:cubicBezTo>
                    <a:pt x="61" y="59"/>
                    <a:pt x="61" y="59"/>
                    <a:pt x="61" y="59"/>
                  </a:cubicBezTo>
                  <a:cubicBezTo>
                    <a:pt x="47" y="38"/>
                    <a:pt x="47" y="38"/>
                    <a:pt x="47" y="38"/>
                  </a:cubicBezTo>
                  <a:cubicBezTo>
                    <a:pt x="62" y="47"/>
                    <a:pt x="62" y="47"/>
                    <a:pt x="62" y="47"/>
                  </a:cubicBezTo>
                  <a:cubicBezTo>
                    <a:pt x="63" y="11"/>
                    <a:pt x="63" y="11"/>
                    <a:pt x="63" y="11"/>
                  </a:cubicBezTo>
                  <a:moveTo>
                    <a:pt x="83" y="0"/>
                  </a:moveTo>
                  <a:cubicBezTo>
                    <a:pt x="77" y="4"/>
                    <a:pt x="72" y="7"/>
                    <a:pt x="66" y="10"/>
                  </a:cubicBezTo>
                  <a:cubicBezTo>
                    <a:pt x="69" y="69"/>
                    <a:pt x="69" y="69"/>
                    <a:pt x="69" y="69"/>
                  </a:cubicBezTo>
                  <a:cubicBezTo>
                    <a:pt x="89" y="54"/>
                    <a:pt x="89" y="54"/>
                    <a:pt x="89" y="54"/>
                  </a:cubicBezTo>
                  <a:cubicBezTo>
                    <a:pt x="69" y="79"/>
                    <a:pt x="69" y="79"/>
                    <a:pt x="69" y="79"/>
                  </a:cubicBezTo>
                  <a:cubicBezTo>
                    <a:pt x="69" y="80"/>
                    <a:pt x="69" y="80"/>
                    <a:pt x="69" y="80"/>
                  </a:cubicBezTo>
                  <a:cubicBezTo>
                    <a:pt x="84" y="74"/>
                    <a:pt x="99" y="68"/>
                    <a:pt x="114" y="62"/>
                  </a:cubicBezTo>
                  <a:cubicBezTo>
                    <a:pt x="105" y="40"/>
                    <a:pt x="93" y="17"/>
                    <a:pt x="83" y="0"/>
                  </a:cubicBezTo>
                </a:path>
              </a:pathLst>
            </a:custGeom>
            <a:solidFill>
              <a:srgbClr val="A7C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242"/>
            <p:cNvSpPr>
              <a:spLocks/>
            </p:cNvSpPr>
            <p:nvPr userDrawn="1"/>
          </p:nvSpPr>
          <p:spPr bwMode="gray">
            <a:xfrm>
              <a:off x="11463338" y="3900488"/>
              <a:ext cx="166687" cy="163512"/>
            </a:xfrm>
            <a:custGeom>
              <a:avLst/>
              <a:gdLst>
                <a:gd name="T0" fmla="*/ 32 w 50"/>
                <a:gd name="T1" fmla="*/ 0 h 52"/>
                <a:gd name="T2" fmla="*/ 0 w 50"/>
                <a:gd name="T3" fmla="*/ 52 h 52"/>
                <a:gd name="T4" fmla="*/ 30 w 50"/>
                <a:gd name="T5" fmla="*/ 39 h 52"/>
                <a:gd name="T6" fmla="*/ 32 w 50"/>
                <a:gd name="T7" fmla="*/ 14 h 52"/>
                <a:gd name="T8" fmla="*/ 33 w 50"/>
                <a:gd name="T9" fmla="*/ 38 h 52"/>
                <a:gd name="T10" fmla="*/ 50 w 50"/>
                <a:gd name="T11" fmla="*/ 28 h 52"/>
                <a:gd name="T12" fmla="*/ 32 w 5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0" h="52">
                  <a:moveTo>
                    <a:pt x="32" y="0"/>
                  </a:moveTo>
                  <a:cubicBezTo>
                    <a:pt x="32" y="0"/>
                    <a:pt x="16" y="23"/>
                    <a:pt x="0" y="52"/>
                  </a:cubicBezTo>
                  <a:cubicBezTo>
                    <a:pt x="11" y="49"/>
                    <a:pt x="21" y="44"/>
                    <a:pt x="30" y="39"/>
                  </a:cubicBezTo>
                  <a:cubicBezTo>
                    <a:pt x="32" y="14"/>
                    <a:pt x="32" y="14"/>
                    <a:pt x="32" y="14"/>
                  </a:cubicBezTo>
                  <a:cubicBezTo>
                    <a:pt x="33" y="38"/>
                    <a:pt x="33" y="38"/>
                    <a:pt x="33" y="38"/>
                  </a:cubicBezTo>
                  <a:cubicBezTo>
                    <a:pt x="39" y="35"/>
                    <a:pt x="44" y="32"/>
                    <a:pt x="50" y="28"/>
                  </a:cubicBezTo>
                  <a:cubicBezTo>
                    <a:pt x="39" y="11"/>
                    <a:pt x="32" y="0"/>
                    <a:pt x="32" y="0"/>
                  </a:cubicBezTo>
                </a:path>
              </a:pathLst>
            </a:custGeom>
            <a:solidFill>
              <a:srgbClr val="A4C7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243"/>
            <p:cNvSpPr>
              <a:spLocks noEditPoints="1"/>
            </p:cNvSpPr>
            <p:nvPr userDrawn="1"/>
          </p:nvSpPr>
          <p:spPr bwMode="gray">
            <a:xfrm>
              <a:off x="11352213" y="4183063"/>
              <a:ext cx="434975" cy="381000"/>
            </a:xfrm>
            <a:custGeom>
              <a:avLst/>
              <a:gdLst>
                <a:gd name="T0" fmla="*/ 45 w 130"/>
                <a:gd name="T1" fmla="*/ 29 h 121"/>
                <a:gd name="T2" fmla="*/ 0 w 130"/>
                <a:gd name="T3" fmla="*/ 52 h 121"/>
                <a:gd name="T4" fmla="*/ 0 w 130"/>
                <a:gd name="T5" fmla="*/ 57 h 121"/>
                <a:gd name="T6" fmla="*/ 55 w 130"/>
                <a:gd name="T7" fmla="*/ 121 h 121"/>
                <a:gd name="T8" fmla="*/ 57 w 130"/>
                <a:gd name="T9" fmla="*/ 93 h 121"/>
                <a:gd name="T10" fmla="*/ 16 w 130"/>
                <a:gd name="T11" fmla="*/ 46 h 121"/>
                <a:gd name="T12" fmla="*/ 57 w 130"/>
                <a:gd name="T13" fmla="*/ 81 h 121"/>
                <a:gd name="T14" fmla="*/ 59 w 130"/>
                <a:gd name="T15" fmla="*/ 45 h 121"/>
                <a:gd name="T16" fmla="*/ 45 w 130"/>
                <a:gd name="T17" fmla="*/ 29 h 121"/>
                <a:gd name="T18" fmla="*/ 60 w 130"/>
                <a:gd name="T19" fmla="*/ 22 h 121"/>
                <a:gd name="T20" fmla="*/ 51 w 130"/>
                <a:gd name="T21" fmla="*/ 26 h 121"/>
                <a:gd name="T22" fmla="*/ 60 w 130"/>
                <a:gd name="T23" fmla="*/ 33 h 121"/>
                <a:gd name="T24" fmla="*/ 60 w 130"/>
                <a:gd name="T25" fmla="*/ 22 h 121"/>
                <a:gd name="T26" fmla="*/ 114 w 130"/>
                <a:gd name="T27" fmla="*/ 0 h 121"/>
                <a:gd name="T28" fmla="*/ 69 w 130"/>
                <a:gd name="T29" fmla="*/ 18 h 121"/>
                <a:gd name="T30" fmla="*/ 70 w 130"/>
                <a:gd name="T31" fmla="*/ 44 h 121"/>
                <a:gd name="T32" fmla="*/ 101 w 130"/>
                <a:gd name="T33" fmla="*/ 20 h 121"/>
                <a:gd name="T34" fmla="*/ 71 w 130"/>
                <a:gd name="T35" fmla="*/ 54 h 121"/>
                <a:gd name="T36" fmla="*/ 73 w 130"/>
                <a:gd name="T37" fmla="*/ 94 h 121"/>
                <a:gd name="T38" fmla="*/ 111 w 130"/>
                <a:gd name="T39" fmla="*/ 63 h 121"/>
                <a:gd name="T40" fmla="*/ 73 w 130"/>
                <a:gd name="T41" fmla="*/ 105 h 121"/>
                <a:gd name="T42" fmla="*/ 74 w 130"/>
                <a:gd name="T43" fmla="*/ 121 h 121"/>
                <a:gd name="T44" fmla="*/ 130 w 130"/>
                <a:gd name="T45" fmla="*/ 57 h 121"/>
                <a:gd name="T46" fmla="*/ 114 w 130"/>
                <a:gd name="T4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21">
                  <a:moveTo>
                    <a:pt x="45" y="29"/>
                  </a:moveTo>
                  <a:cubicBezTo>
                    <a:pt x="30" y="36"/>
                    <a:pt x="15" y="44"/>
                    <a:pt x="0" y="52"/>
                  </a:cubicBezTo>
                  <a:cubicBezTo>
                    <a:pt x="0" y="54"/>
                    <a:pt x="0" y="55"/>
                    <a:pt x="0" y="57"/>
                  </a:cubicBezTo>
                  <a:cubicBezTo>
                    <a:pt x="0" y="90"/>
                    <a:pt x="24" y="117"/>
                    <a:pt x="55" y="121"/>
                  </a:cubicBezTo>
                  <a:cubicBezTo>
                    <a:pt x="57" y="93"/>
                    <a:pt x="57" y="93"/>
                    <a:pt x="57" y="93"/>
                  </a:cubicBezTo>
                  <a:cubicBezTo>
                    <a:pt x="16" y="46"/>
                    <a:pt x="16" y="46"/>
                    <a:pt x="16" y="46"/>
                  </a:cubicBezTo>
                  <a:cubicBezTo>
                    <a:pt x="57" y="81"/>
                    <a:pt x="57" y="81"/>
                    <a:pt x="57" y="81"/>
                  </a:cubicBezTo>
                  <a:cubicBezTo>
                    <a:pt x="59" y="45"/>
                    <a:pt x="59" y="45"/>
                    <a:pt x="59" y="45"/>
                  </a:cubicBezTo>
                  <a:cubicBezTo>
                    <a:pt x="45" y="29"/>
                    <a:pt x="45" y="29"/>
                    <a:pt x="45" y="29"/>
                  </a:cubicBezTo>
                  <a:moveTo>
                    <a:pt x="60" y="22"/>
                  </a:moveTo>
                  <a:cubicBezTo>
                    <a:pt x="57" y="23"/>
                    <a:pt x="54" y="25"/>
                    <a:pt x="51" y="26"/>
                  </a:cubicBezTo>
                  <a:cubicBezTo>
                    <a:pt x="60" y="33"/>
                    <a:pt x="60" y="33"/>
                    <a:pt x="60" y="33"/>
                  </a:cubicBezTo>
                  <a:cubicBezTo>
                    <a:pt x="60" y="22"/>
                    <a:pt x="60" y="22"/>
                    <a:pt x="60" y="22"/>
                  </a:cubicBezTo>
                  <a:moveTo>
                    <a:pt x="114" y="0"/>
                  </a:moveTo>
                  <a:cubicBezTo>
                    <a:pt x="99" y="6"/>
                    <a:pt x="84" y="12"/>
                    <a:pt x="69" y="18"/>
                  </a:cubicBezTo>
                  <a:cubicBezTo>
                    <a:pt x="70" y="44"/>
                    <a:pt x="70" y="44"/>
                    <a:pt x="70" y="44"/>
                  </a:cubicBezTo>
                  <a:cubicBezTo>
                    <a:pt x="101" y="20"/>
                    <a:pt x="101" y="20"/>
                    <a:pt x="101" y="20"/>
                  </a:cubicBezTo>
                  <a:cubicBezTo>
                    <a:pt x="71" y="54"/>
                    <a:pt x="71" y="54"/>
                    <a:pt x="71" y="54"/>
                  </a:cubicBezTo>
                  <a:cubicBezTo>
                    <a:pt x="73" y="94"/>
                    <a:pt x="73" y="94"/>
                    <a:pt x="73" y="94"/>
                  </a:cubicBezTo>
                  <a:cubicBezTo>
                    <a:pt x="111" y="63"/>
                    <a:pt x="111" y="63"/>
                    <a:pt x="111" y="63"/>
                  </a:cubicBezTo>
                  <a:cubicBezTo>
                    <a:pt x="73" y="105"/>
                    <a:pt x="73" y="105"/>
                    <a:pt x="73" y="105"/>
                  </a:cubicBezTo>
                  <a:cubicBezTo>
                    <a:pt x="74" y="121"/>
                    <a:pt x="74" y="121"/>
                    <a:pt x="74" y="121"/>
                  </a:cubicBezTo>
                  <a:cubicBezTo>
                    <a:pt x="106" y="117"/>
                    <a:pt x="130" y="90"/>
                    <a:pt x="130" y="57"/>
                  </a:cubicBezTo>
                  <a:cubicBezTo>
                    <a:pt x="130" y="41"/>
                    <a:pt x="123" y="21"/>
                    <a:pt x="114" y="0"/>
                  </a:cubicBezTo>
                </a:path>
              </a:pathLst>
            </a:custGeom>
            <a:solidFill>
              <a:srgbClr val="A1CE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244"/>
            <p:cNvSpPr>
              <a:spLocks/>
            </p:cNvSpPr>
            <p:nvPr userDrawn="1"/>
          </p:nvSpPr>
          <p:spPr bwMode="gray">
            <a:xfrm>
              <a:off x="11536363" y="3944938"/>
              <a:ext cx="63500" cy="622300"/>
            </a:xfrm>
            <a:custGeom>
              <a:avLst/>
              <a:gdLst>
                <a:gd name="T0" fmla="*/ 10 w 19"/>
                <a:gd name="T1" fmla="*/ 0 h 198"/>
                <a:gd name="T2" fmla="*/ 8 w 19"/>
                <a:gd name="T3" fmla="*/ 25 h 198"/>
                <a:gd name="T4" fmla="*/ 7 w 19"/>
                <a:gd name="T5" fmla="*/ 61 h 198"/>
                <a:gd name="T6" fmla="*/ 11 w 19"/>
                <a:gd name="T7" fmla="*/ 64 h 198"/>
                <a:gd name="T8" fmla="*/ 7 w 19"/>
                <a:gd name="T9" fmla="*/ 73 h 198"/>
                <a:gd name="T10" fmla="*/ 6 w 19"/>
                <a:gd name="T11" fmla="*/ 73 h 198"/>
                <a:gd name="T12" fmla="*/ 5 w 19"/>
                <a:gd name="T13" fmla="*/ 98 h 198"/>
                <a:gd name="T14" fmla="*/ 5 w 19"/>
                <a:gd name="T15" fmla="*/ 109 h 198"/>
                <a:gd name="T16" fmla="*/ 8 w 19"/>
                <a:gd name="T17" fmla="*/ 111 h 198"/>
                <a:gd name="T18" fmla="*/ 7 w 19"/>
                <a:gd name="T19" fmla="*/ 124 h 198"/>
                <a:gd name="T20" fmla="*/ 4 w 19"/>
                <a:gd name="T21" fmla="*/ 121 h 198"/>
                <a:gd name="T22" fmla="*/ 2 w 19"/>
                <a:gd name="T23" fmla="*/ 157 h 198"/>
                <a:gd name="T24" fmla="*/ 7 w 19"/>
                <a:gd name="T25" fmla="*/ 160 h 198"/>
                <a:gd name="T26" fmla="*/ 7 w 19"/>
                <a:gd name="T27" fmla="*/ 174 h 198"/>
                <a:gd name="T28" fmla="*/ 2 w 19"/>
                <a:gd name="T29" fmla="*/ 169 h 198"/>
                <a:gd name="T30" fmla="*/ 0 w 19"/>
                <a:gd name="T31" fmla="*/ 197 h 198"/>
                <a:gd name="T32" fmla="*/ 10 w 19"/>
                <a:gd name="T33" fmla="*/ 198 h 198"/>
                <a:gd name="T34" fmla="*/ 19 w 19"/>
                <a:gd name="T35" fmla="*/ 197 h 198"/>
                <a:gd name="T36" fmla="*/ 18 w 19"/>
                <a:gd name="T37" fmla="*/ 181 h 198"/>
                <a:gd name="T38" fmla="*/ 10 w 19"/>
                <a:gd name="T39" fmla="*/ 191 h 198"/>
                <a:gd name="T40" fmla="*/ 10 w 19"/>
                <a:gd name="T41" fmla="*/ 177 h 198"/>
                <a:gd name="T42" fmla="*/ 18 w 19"/>
                <a:gd name="T43" fmla="*/ 170 h 198"/>
                <a:gd name="T44" fmla="*/ 16 w 19"/>
                <a:gd name="T45" fmla="*/ 130 h 198"/>
                <a:gd name="T46" fmla="*/ 10 w 19"/>
                <a:gd name="T47" fmla="*/ 138 h 198"/>
                <a:gd name="T48" fmla="*/ 8 w 19"/>
                <a:gd name="T49" fmla="*/ 125 h 198"/>
                <a:gd name="T50" fmla="*/ 15 w 19"/>
                <a:gd name="T51" fmla="*/ 120 h 198"/>
                <a:gd name="T52" fmla="*/ 14 w 19"/>
                <a:gd name="T53" fmla="*/ 94 h 198"/>
                <a:gd name="T54" fmla="*/ 14 w 19"/>
                <a:gd name="T55" fmla="*/ 93 h 198"/>
                <a:gd name="T56" fmla="*/ 10 w 19"/>
                <a:gd name="T57" fmla="*/ 99 h 198"/>
                <a:gd name="T58" fmla="*/ 7 w 19"/>
                <a:gd name="T59" fmla="*/ 88 h 198"/>
                <a:gd name="T60" fmla="*/ 14 w 19"/>
                <a:gd name="T61" fmla="*/ 83 h 198"/>
                <a:gd name="T62" fmla="*/ 11 w 19"/>
                <a:gd name="T63" fmla="*/ 24 h 198"/>
                <a:gd name="T64" fmla="*/ 10 w 19"/>
                <a:gd name="T6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 h="198">
                  <a:moveTo>
                    <a:pt x="10" y="0"/>
                  </a:moveTo>
                  <a:cubicBezTo>
                    <a:pt x="8" y="25"/>
                    <a:pt x="8" y="25"/>
                    <a:pt x="8" y="25"/>
                  </a:cubicBezTo>
                  <a:cubicBezTo>
                    <a:pt x="7" y="61"/>
                    <a:pt x="7" y="61"/>
                    <a:pt x="7" y="61"/>
                  </a:cubicBezTo>
                  <a:cubicBezTo>
                    <a:pt x="11" y="64"/>
                    <a:pt x="11" y="64"/>
                    <a:pt x="11" y="64"/>
                  </a:cubicBezTo>
                  <a:cubicBezTo>
                    <a:pt x="7" y="73"/>
                    <a:pt x="7" y="73"/>
                    <a:pt x="7" y="73"/>
                  </a:cubicBezTo>
                  <a:cubicBezTo>
                    <a:pt x="6" y="73"/>
                    <a:pt x="6" y="73"/>
                    <a:pt x="6" y="73"/>
                  </a:cubicBezTo>
                  <a:cubicBezTo>
                    <a:pt x="5" y="98"/>
                    <a:pt x="5" y="98"/>
                    <a:pt x="5" y="98"/>
                  </a:cubicBezTo>
                  <a:cubicBezTo>
                    <a:pt x="5" y="109"/>
                    <a:pt x="5" y="109"/>
                    <a:pt x="5" y="109"/>
                  </a:cubicBezTo>
                  <a:cubicBezTo>
                    <a:pt x="8" y="111"/>
                    <a:pt x="8" y="111"/>
                    <a:pt x="8" y="111"/>
                  </a:cubicBezTo>
                  <a:cubicBezTo>
                    <a:pt x="7" y="124"/>
                    <a:pt x="7" y="124"/>
                    <a:pt x="7" y="124"/>
                  </a:cubicBezTo>
                  <a:cubicBezTo>
                    <a:pt x="4" y="121"/>
                    <a:pt x="4" y="121"/>
                    <a:pt x="4" y="121"/>
                  </a:cubicBezTo>
                  <a:cubicBezTo>
                    <a:pt x="2" y="157"/>
                    <a:pt x="2" y="157"/>
                    <a:pt x="2" y="157"/>
                  </a:cubicBezTo>
                  <a:cubicBezTo>
                    <a:pt x="7" y="160"/>
                    <a:pt x="7" y="160"/>
                    <a:pt x="7" y="160"/>
                  </a:cubicBezTo>
                  <a:cubicBezTo>
                    <a:pt x="7" y="174"/>
                    <a:pt x="7" y="174"/>
                    <a:pt x="7" y="174"/>
                  </a:cubicBezTo>
                  <a:cubicBezTo>
                    <a:pt x="2" y="169"/>
                    <a:pt x="2" y="169"/>
                    <a:pt x="2" y="169"/>
                  </a:cubicBezTo>
                  <a:cubicBezTo>
                    <a:pt x="0" y="197"/>
                    <a:pt x="0" y="197"/>
                    <a:pt x="0" y="197"/>
                  </a:cubicBezTo>
                  <a:cubicBezTo>
                    <a:pt x="3" y="198"/>
                    <a:pt x="7" y="198"/>
                    <a:pt x="10" y="198"/>
                  </a:cubicBezTo>
                  <a:cubicBezTo>
                    <a:pt x="13" y="198"/>
                    <a:pt x="16" y="198"/>
                    <a:pt x="19" y="197"/>
                  </a:cubicBezTo>
                  <a:cubicBezTo>
                    <a:pt x="18" y="181"/>
                    <a:pt x="18" y="181"/>
                    <a:pt x="18" y="181"/>
                  </a:cubicBezTo>
                  <a:cubicBezTo>
                    <a:pt x="10" y="191"/>
                    <a:pt x="10" y="191"/>
                    <a:pt x="10" y="191"/>
                  </a:cubicBezTo>
                  <a:cubicBezTo>
                    <a:pt x="10" y="177"/>
                    <a:pt x="10" y="177"/>
                    <a:pt x="10" y="177"/>
                  </a:cubicBezTo>
                  <a:cubicBezTo>
                    <a:pt x="18" y="170"/>
                    <a:pt x="18" y="170"/>
                    <a:pt x="18" y="170"/>
                  </a:cubicBezTo>
                  <a:cubicBezTo>
                    <a:pt x="16" y="130"/>
                    <a:pt x="16" y="130"/>
                    <a:pt x="16" y="130"/>
                  </a:cubicBezTo>
                  <a:cubicBezTo>
                    <a:pt x="10" y="138"/>
                    <a:pt x="10" y="138"/>
                    <a:pt x="10" y="138"/>
                  </a:cubicBezTo>
                  <a:cubicBezTo>
                    <a:pt x="8" y="125"/>
                    <a:pt x="8" y="125"/>
                    <a:pt x="8" y="125"/>
                  </a:cubicBezTo>
                  <a:cubicBezTo>
                    <a:pt x="15" y="120"/>
                    <a:pt x="15" y="120"/>
                    <a:pt x="15" y="120"/>
                  </a:cubicBezTo>
                  <a:cubicBezTo>
                    <a:pt x="14" y="94"/>
                    <a:pt x="14" y="94"/>
                    <a:pt x="14" y="94"/>
                  </a:cubicBezTo>
                  <a:cubicBezTo>
                    <a:pt x="14" y="93"/>
                    <a:pt x="14" y="93"/>
                    <a:pt x="14" y="93"/>
                  </a:cubicBezTo>
                  <a:cubicBezTo>
                    <a:pt x="10" y="99"/>
                    <a:pt x="10" y="99"/>
                    <a:pt x="10" y="99"/>
                  </a:cubicBezTo>
                  <a:cubicBezTo>
                    <a:pt x="7" y="88"/>
                    <a:pt x="7" y="88"/>
                    <a:pt x="7" y="88"/>
                  </a:cubicBezTo>
                  <a:cubicBezTo>
                    <a:pt x="14" y="83"/>
                    <a:pt x="14" y="83"/>
                    <a:pt x="14" y="83"/>
                  </a:cubicBezTo>
                  <a:cubicBezTo>
                    <a:pt x="11" y="24"/>
                    <a:pt x="11" y="24"/>
                    <a:pt x="11" y="24"/>
                  </a:cubicBezTo>
                  <a:cubicBezTo>
                    <a:pt x="10" y="0"/>
                    <a:pt x="10" y="0"/>
                    <a:pt x="10" y="0"/>
                  </a:cubicBezTo>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245"/>
            <p:cNvSpPr>
              <a:spLocks/>
            </p:cNvSpPr>
            <p:nvPr userDrawn="1"/>
          </p:nvSpPr>
          <p:spPr bwMode="gray">
            <a:xfrm>
              <a:off x="11569700" y="4381500"/>
              <a:ext cx="153987" cy="163512"/>
            </a:xfrm>
            <a:custGeom>
              <a:avLst/>
              <a:gdLst>
                <a:gd name="T0" fmla="*/ 97 w 97"/>
                <a:gd name="T1" fmla="*/ 0 h 103"/>
                <a:gd name="T2" fmla="*/ 17 w 97"/>
                <a:gd name="T3" fmla="*/ 62 h 103"/>
                <a:gd name="T4" fmla="*/ 0 w 97"/>
                <a:gd name="T5" fmla="*/ 76 h 103"/>
                <a:gd name="T6" fmla="*/ 0 w 97"/>
                <a:gd name="T7" fmla="*/ 103 h 103"/>
                <a:gd name="T8" fmla="*/ 17 w 97"/>
                <a:gd name="T9" fmla="*/ 84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7" y="62"/>
                  </a:lnTo>
                  <a:lnTo>
                    <a:pt x="0" y="76"/>
                  </a:lnTo>
                  <a:lnTo>
                    <a:pt x="0" y="103"/>
                  </a:lnTo>
                  <a:lnTo>
                    <a:pt x="17" y="84"/>
                  </a:lnTo>
                  <a:lnTo>
                    <a:pt x="9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246"/>
            <p:cNvSpPr>
              <a:spLocks/>
            </p:cNvSpPr>
            <p:nvPr userDrawn="1"/>
          </p:nvSpPr>
          <p:spPr bwMode="gray">
            <a:xfrm>
              <a:off x="11569700" y="4381500"/>
              <a:ext cx="153987" cy="163512"/>
            </a:xfrm>
            <a:custGeom>
              <a:avLst/>
              <a:gdLst>
                <a:gd name="T0" fmla="*/ 97 w 97"/>
                <a:gd name="T1" fmla="*/ 0 h 103"/>
                <a:gd name="T2" fmla="*/ 17 w 97"/>
                <a:gd name="T3" fmla="*/ 62 h 103"/>
                <a:gd name="T4" fmla="*/ 0 w 97"/>
                <a:gd name="T5" fmla="*/ 76 h 103"/>
                <a:gd name="T6" fmla="*/ 0 w 97"/>
                <a:gd name="T7" fmla="*/ 103 h 103"/>
                <a:gd name="T8" fmla="*/ 17 w 97"/>
                <a:gd name="T9" fmla="*/ 84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7" y="62"/>
                  </a:lnTo>
                  <a:lnTo>
                    <a:pt x="0" y="76"/>
                  </a:lnTo>
                  <a:lnTo>
                    <a:pt x="0" y="103"/>
                  </a:lnTo>
                  <a:lnTo>
                    <a:pt x="17" y="84"/>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247"/>
            <p:cNvSpPr>
              <a:spLocks/>
            </p:cNvSpPr>
            <p:nvPr userDrawn="1"/>
          </p:nvSpPr>
          <p:spPr bwMode="gray">
            <a:xfrm>
              <a:off x="11563350" y="4246563"/>
              <a:ext cx="127000" cy="131762"/>
            </a:xfrm>
            <a:custGeom>
              <a:avLst/>
              <a:gdLst>
                <a:gd name="T0" fmla="*/ 80 w 80"/>
                <a:gd name="T1" fmla="*/ 0 h 83"/>
                <a:gd name="T2" fmla="*/ 15 w 80"/>
                <a:gd name="T3" fmla="*/ 48 h 83"/>
                <a:gd name="T4" fmla="*/ 0 w 80"/>
                <a:gd name="T5" fmla="*/ 58 h 83"/>
                <a:gd name="T6" fmla="*/ 4 w 80"/>
                <a:gd name="T7" fmla="*/ 83 h 83"/>
                <a:gd name="T8" fmla="*/ 17 w 80"/>
                <a:gd name="T9" fmla="*/ 68 h 83"/>
                <a:gd name="T10" fmla="*/ 80 w 80"/>
                <a:gd name="T11" fmla="*/ 0 h 83"/>
              </a:gdLst>
              <a:ahLst/>
              <a:cxnLst>
                <a:cxn ang="0">
                  <a:pos x="T0" y="T1"/>
                </a:cxn>
                <a:cxn ang="0">
                  <a:pos x="T2" y="T3"/>
                </a:cxn>
                <a:cxn ang="0">
                  <a:pos x="T4" y="T5"/>
                </a:cxn>
                <a:cxn ang="0">
                  <a:pos x="T6" y="T7"/>
                </a:cxn>
                <a:cxn ang="0">
                  <a:pos x="T8" y="T9"/>
                </a:cxn>
                <a:cxn ang="0">
                  <a:pos x="T10" y="T11"/>
                </a:cxn>
              </a:cxnLst>
              <a:rect l="0" t="0" r="r" b="b"/>
              <a:pathLst>
                <a:path w="80" h="83">
                  <a:moveTo>
                    <a:pt x="80" y="0"/>
                  </a:moveTo>
                  <a:lnTo>
                    <a:pt x="15" y="48"/>
                  </a:lnTo>
                  <a:lnTo>
                    <a:pt x="0" y="58"/>
                  </a:lnTo>
                  <a:lnTo>
                    <a:pt x="4" y="83"/>
                  </a:lnTo>
                  <a:lnTo>
                    <a:pt x="17" y="68"/>
                  </a:lnTo>
                  <a:lnTo>
                    <a:pt x="8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248"/>
            <p:cNvSpPr>
              <a:spLocks/>
            </p:cNvSpPr>
            <p:nvPr userDrawn="1"/>
          </p:nvSpPr>
          <p:spPr bwMode="gray">
            <a:xfrm>
              <a:off x="11563350" y="4246563"/>
              <a:ext cx="127000" cy="131762"/>
            </a:xfrm>
            <a:custGeom>
              <a:avLst/>
              <a:gdLst>
                <a:gd name="T0" fmla="*/ 80 w 80"/>
                <a:gd name="T1" fmla="*/ 0 h 83"/>
                <a:gd name="T2" fmla="*/ 15 w 80"/>
                <a:gd name="T3" fmla="*/ 48 h 83"/>
                <a:gd name="T4" fmla="*/ 0 w 80"/>
                <a:gd name="T5" fmla="*/ 58 h 83"/>
                <a:gd name="T6" fmla="*/ 4 w 80"/>
                <a:gd name="T7" fmla="*/ 83 h 83"/>
                <a:gd name="T8" fmla="*/ 17 w 80"/>
                <a:gd name="T9" fmla="*/ 68 h 83"/>
                <a:gd name="T10" fmla="*/ 80 w 80"/>
                <a:gd name="T11" fmla="*/ 0 h 83"/>
              </a:gdLst>
              <a:ahLst/>
              <a:cxnLst>
                <a:cxn ang="0">
                  <a:pos x="T0" y="T1"/>
                </a:cxn>
                <a:cxn ang="0">
                  <a:pos x="T2" y="T3"/>
                </a:cxn>
                <a:cxn ang="0">
                  <a:pos x="T4" y="T5"/>
                </a:cxn>
                <a:cxn ang="0">
                  <a:pos x="T6" y="T7"/>
                </a:cxn>
                <a:cxn ang="0">
                  <a:pos x="T8" y="T9"/>
                </a:cxn>
                <a:cxn ang="0">
                  <a:pos x="T10" y="T11"/>
                </a:cxn>
              </a:cxnLst>
              <a:rect l="0" t="0" r="r" b="b"/>
              <a:pathLst>
                <a:path w="80" h="83">
                  <a:moveTo>
                    <a:pt x="80" y="0"/>
                  </a:moveTo>
                  <a:lnTo>
                    <a:pt x="15" y="48"/>
                  </a:lnTo>
                  <a:lnTo>
                    <a:pt x="0" y="58"/>
                  </a:lnTo>
                  <a:lnTo>
                    <a:pt x="4" y="83"/>
                  </a:lnTo>
                  <a:lnTo>
                    <a:pt x="17" y="68"/>
                  </a:lnTo>
                  <a:lnTo>
                    <a:pt x="8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249"/>
            <p:cNvSpPr>
              <a:spLocks/>
            </p:cNvSpPr>
            <p:nvPr userDrawn="1"/>
          </p:nvSpPr>
          <p:spPr bwMode="gray">
            <a:xfrm>
              <a:off x="11560175" y="4159250"/>
              <a:ext cx="90487" cy="96837"/>
            </a:xfrm>
            <a:custGeom>
              <a:avLst/>
              <a:gdLst>
                <a:gd name="T0" fmla="*/ 57 w 57"/>
                <a:gd name="T1" fmla="*/ 0 h 61"/>
                <a:gd name="T2" fmla="*/ 15 w 57"/>
                <a:gd name="T3" fmla="*/ 29 h 61"/>
                <a:gd name="T4" fmla="*/ 0 w 57"/>
                <a:gd name="T5" fmla="*/ 39 h 61"/>
                <a:gd name="T6" fmla="*/ 6 w 57"/>
                <a:gd name="T7" fmla="*/ 61 h 61"/>
                <a:gd name="T8" fmla="*/ 15 w 57"/>
                <a:gd name="T9" fmla="*/ 49 h 61"/>
                <a:gd name="T10" fmla="*/ 57 w 57"/>
                <a:gd name="T11" fmla="*/ 0 h 61"/>
              </a:gdLst>
              <a:ahLst/>
              <a:cxnLst>
                <a:cxn ang="0">
                  <a:pos x="T0" y="T1"/>
                </a:cxn>
                <a:cxn ang="0">
                  <a:pos x="T2" y="T3"/>
                </a:cxn>
                <a:cxn ang="0">
                  <a:pos x="T4" y="T5"/>
                </a:cxn>
                <a:cxn ang="0">
                  <a:pos x="T6" y="T7"/>
                </a:cxn>
                <a:cxn ang="0">
                  <a:pos x="T8" y="T9"/>
                </a:cxn>
                <a:cxn ang="0">
                  <a:pos x="T10" y="T11"/>
                </a:cxn>
              </a:cxnLst>
              <a:rect l="0" t="0" r="r" b="b"/>
              <a:pathLst>
                <a:path w="57" h="61">
                  <a:moveTo>
                    <a:pt x="57" y="0"/>
                  </a:moveTo>
                  <a:lnTo>
                    <a:pt x="15" y="29"/>
                  </a:lnTo>
                  <a:lnTo>
                    <a:pt x="0" y="39"/>
                  </a:lnTo>
                  <a:lnTo>
                    <a:pt x="6" y="61"/>
                  </a:lnTo>
                  <a:lnTo>
                    <a:pt x="15" y="49"/>
                  </a:lnTo>
                  <a:lnTo>
                    <a:pt x="5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250"/>
            <p:cNvSpPr>
              <a:spLocks/>
            </p:cNvSpPr>
            <p:nvPr userDrawn="1"/>
          </p:nvSpPr>
          <p:spPr bwMode="gray">
            <a:xfrm>
              <a:off x="11560175" y="4159250"/>
              <a:ext cx="90487" cy="96837"/>
            </a:xfrm>
            <a:custGeom>
              <a:avLst/>
              <a:gdLst>
                <a:gd name="T0" fmla="*/ 57 w 57"/>
                <a:gd name="T1" fmla="*/ 0 h 61"/>
                <a:gd name="T2" fmla="*/ 15 w 57"/>
                <a:gd name="T3" fmla="*/ 29 h 61"/>
                <a:gd name="T4" fmla="*/ 0 w 57"/>
                <a:gd name="T5" fmla="*/ 39 h 61"/>
                <a:gd name="T6" fmla="*/ 6 w 57"/>
                <a:gd name="T7" fmla="*/ 61 h 61"/>
                <a:gd name="T8" fmla="*/ 15 w 57"/>
                <a:gd name="T9" fmla="*/ 49 h 61"/>
                <a:gd name="T10" fmla="*/ 57 w 57"/>
                <a:gd name="T11" fmla="*/ 0 h 61"/>
              </a:gdLst>
              <a:ahLst/>
              <a:cxnLst>
                <a:cxn ang="0">
                  <a:pos x="T0" y="T1"/>
                </a:cxn>
                <a:cxn ang="0">
                  <a:pos x="T2" y="T3"/>
                </a:cxn>
                <a:cxn ang="0">
                  <a:pos x="T4" y="T5"/>
                </a:cxn>
                <a:cxn ang="0">
                  <a:pos x="T6" y="T7"/>
                </a:cxn>
                <a:cxn ang="0">
                  <a:pos x="T8" y="T9"/>
                </a:cxn>
                <a:cxn ang="0">
                  <a:pos x="T10" y="T11"/>
                </a:cxn>
              </a:cxnLst>
              <a:rect l="0" t="0" r="r" b="b"/>
              <a:pathLst>
                <a:path w="57" h="61">
                  <a:moveTo>
                    <a:pt x="57" y="0"/>
                  </a:moveTo>
                  <a:lnTo>
                    <a:pt x="15" y="29"/>
                  </a:lnTo>
                  <a:lnTo>
                    <a:pt x="0" y="39"/>
                  </a:lnTo>
                  <a:lnTo>
                    <a:pt x="6" y="61"/>
                  </a:lnTo>
                  <a:lnTo>
                    <a:pt x="15" y="49"/>
                  </a:lnTo>
                  <a:lnTo>
                    <a:pt x="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251"/>
            <p:cNvSpPr>
              <a:spLocks/>
            </p:cNvSpPr>
            <p:nvPr userDrawn="1"/>
          </p:nvSpPr>
          <p:spPr bwMode="gray">
            <a:xfrm>
              <a:off x="11406188" y="4329113"/>
              <a:ext cx="153987" cy="163512"/>
            </a:xfrm>
            <a:custGeom>
              <a:avLst/>
              <a:gdLst>
                <a:gd name="T0" fmla="*/ 0 w 97"/>
                <a:gd name="T1" fmla="*/ 0 h 103"/>
                <a:gd name="T2" fmla="*/ 86 w 97"/>
                <a:gd name="T3" fmla="*/ 93 h 103"/>
                <a:gd name="T4" fmla="*/ 97 w 97"/>
                <a:gd name="T5" fmla="*/ 103 h 103"/>
                <a:gd name="T6" fmla="*/ 97 w 97"/>
                <a:gd name="T7" fmla="*/ 75 h 103"/>
                <a:gd name="T8" fmla="*/ 86 w 97"/>
                <a:gd name="T9" fmla="*/ 69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3"/>
                  </a:lnTo>
                  <a:lnTo>
                    <a:pt x="97" y="103"/>
                  </a:lnTo>
                  <a:lnTo>
                    <a:pt x="97" y="75"/>
                  </a:lnTo>
                  <a:lnTo>
                    <a:pt x="86" y="69"/>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252"/>
            <p:cNvSpPr>
              <a:spLocks/>
            </p:cNvSpPr>
            <p:nvPr userDrawn="1"/>
          </p:nvSpPr>
          <p:spPr bwMode="gray">
            <a:xfrm>
              <a:off x="11406188" y="4329113"/>
              <a:ext cx="153987" cy="163512"/>
            </a:xfrm>
            <a:custGeom>
              <a:avLst/>
              <a:gdLst>
                <a:gd name="T0" fmla="*/ 0 w 97"/>
                <a:gd name="T1" fmla="*/ 0 h 103"/>
                <a:gd name="T2" fmla="*/ 86 w 97"/>
                <a:gd name="T3" fmla="*/ 93 h 103"/>
                <a:gd name="T4" fmla="*/ 97 w 97"/>
                <a:gd name="T5" fmla="*/ 103 h 103"/>
                <a:gd name="T6" fmla="*/ 97 w 97"/>
                <a:gd name="T7" fmla="*/ 75 h 103"/>
                <a:gd name="T8" fmla="*/ 86 w 97"/>
                <a:gd name="T9" fmla="*/ 69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3"/>
                  </a:lnTo>
                  <a:lnTo>
                    <a:pt x="97" y="103"/>
                  </a:lnTo>
                  <a:lnTo>
                    <a:pt x="97" y="75"/>
                  </a:lnTo>
                  <a:lnTo>
                    <a:pt x="86" y="6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253"/>
            <p:cNvSpPr>
              <a:spLocks/>
            </p:cNvSpPr>
            <p:nvPr userDrawn="1"/>
          </p:nvSpPr>
          <p:spPr bwMode="gray">
            <a:xfrm>
              <a:off x="11436350" y="4202113"/>
              <a:ext cx="127000" cy="133350"/>
            </a:xfrm>
            <a:custGeom>
              <a:avLst/>
              <a:gdLst>
                <a:gd name="T0" fmla="*/ 0 w 80"/>
                <a:gd name="T1" fmla="*/ 0 h 84"/>
                <a:gd name="T2" fmla="*/ 42 w 80"/>
                <a:gd name="T3" fmla="*/ 46 h 84"/>
                <a:gd name="T4" fmla="*/ 71 w 80"/>
                <a:gd name="T5" fmla="*/ 78 h 84"/>
                <a:gd name="T6" fmla="*/ 78 w 80"/>
                <a:gd name="T7" fmla="*/ 84 h 84"/>
                <a:gd name="T8" fmla="*/ 80 w 80"/>
                <a:gd name="T9" fmla="*/ 58 h 84"/>
                <a:gd name="T10" fmla="*/ 74 w 80"/>
                <a:gd name="T11" fmla="*/ 54 h 84"/>
                <a:gd name="T12" fmla="*/ 55 w 80"/>
                <a:gd name="T13" fmla="*/ 40 h 84"/>
                <a:gd name="T14" fmla="*/ 0 w 80"/>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4">
                  <a:moveTo>
                    <a:pt x="0" y="0"/>
                  </a:moveTo>
                  <a:lnTo>
                    <a:pt x="42" y="46"/>
                  </a:lnTo>
                  <a:lnTo>
                    <a:pt x="71" y="78"/>
                  </a:lnTo>
                  <a:lnTo>
                    <a:pt x="78" y="84"/>
                  </a:lnTo>
                  <a:lnTo>
                    <a:pt x="80" y="58"/>
                  </a:lnTo>
                  <a:lnTo>
                    <a:pt x="74" y="54"/>
                  </a:lnTo>
                  <a:lnTo>
                    <a:pt x="55" y="40"/>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254"/>
            <p:cNvSpPr>
              <a:spLocks/>
            </p:cNvSpPr>
            <p:nvPr userDrawn="1"/>
          </p:nvSpPr>
          <p:spPr bwMode="gray">
            <a:xfrm>
              <a:off x="11436350" y="4202113"/>
              <a:ext cx="127000" cy="133350"/>
            </a:xfrm>
            <a:custGeom>
              <a:avLst/>
              <a:gdLst>
                <a:gd name="T0" fmla="*/ 0 w 80"/>
                <a:gd name="T1" fmla="*/ 0 h 84"/>
                <a:gd name="T2" fmla="*/ 42 w 80"/>
                <a:gd name="T3" fmla="*/ 46 h 84"/>
                <a:gd name="T4" fmla="*/ 71 w 80"/>
                <a:gd name="T5" fmla="*/ 78 h 84"/>
                <a:gd name="T6" fmla="*/ 78 w 80"/>
                <a:gd name="T7" fmla="*/ 84 h 84"/>
                <a:gd name="T8" fmla="*/ 80 w 80"/>
                <a:gd name="T9" fmla="*/ 58 h 84"/>
                <a:gd name="T10" fmla="*/ 74 w 80"/>
                <a:gd name="T11" fmla="*/ 54 h 84"/>
                <a:gd name="T12" fmla="*/ 55 w 80"/>
                <a:gd name="T13" fmla="*/ 40 h 84"/>
                <a:gd name="T14" fmla="*/ 0 w 80"/>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4">
                  <a:moveTo>
                    <a:pt x="0" y="0"/>
                  </a:moveTo>
                  <a:lnTo>
                    <a:pt x="42" y="46"/>
                  </a:lnTo>
                  <a:lnTo>
                    <a:pt x="71" y="78"/>
                  </a:lnTo>
                  <a:lnTo>
                    <a:pt x="78" y="84"/>
                  </a:lnTo>
                  <a:lnTo>
                    <a:pt x="80" y="58"/>
                  </a:lnTo>
                  <a:lnTo>
                    <a:pt x="74"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255"/>
            <p:cNvSpPr>
              <a:spLocks/>
            </p:cNvSpPr>
            <p:nvPr userDrawn="1"/>
          </p:nvSpPr>
          <p:spPr bwMode="gray">
            <a:xfrm>
              <a:off x="11509375" y="4108450"/>
              <a:ext cx="63500" cy="66675"/>
            </a:xfrm>
            <a:custGeom>
              <a:avLst/>
              <a:gdLst>
                <a:gd name="T0" fmla="*/ 0 w 40"/>
                <a:gd name="T1" fmla="*/ 0 h 42"/>
                <a:gd name="T2" fmla="*/ 30 w 40"/>
                <a:gd name="T3" fmla="*/ 42 h 42"/>
                <a:gd name="T4" fmla="*/ 32 w 40"/>
                <a:gd name="T5" fmla="*/ 42 h 42"/>
                <a:gd name="T6" fmla="*/ 40 w 40"/>
                <a:gd name="T7" fmla="*/ 24 h 42"/>
                <a:gd name="T8" fmla="*/ 32 w 40"/>
                <a:gd name="T9" fmla="*/ 18 h 42"/>
                <a:gd name="T10" fmla="*/ 0 w 40"/>
                <a:gd name="T11" fmla="*/ 0 h 42"/>
              </a:gdLst>
              <a:ahLst/>
              <a:cxnLst>
                <a:cxn ang="0">
                  <a:pos x="T0" y="T1"/>
                </a:cxn>
                <a:cxn ang="0">
                  <a:pos x="T2" y="T3"/>
                </a:cxn>
                <a:cxn ang="0">
                  <a:pos x="T4" y="T5"/>
                </a:cxn>
                <a:cxn ang="0">
                  <a:pos x="T6" y="T7"/>
                </a:cxn>
                <a:cxn ang="0">
                  <a:pos x="T8" y="T9"/>
                </a:cxn>
                <a:cxn ang="0">
                  <a:pos x="T10" y="T11"/>
                </a:cxn>
              </a:cxnLst>
              <a:rect l="0" t="0" r="r" b="b"/>
              <a:pathLst>
                <a:path w="40" h="42">
                  <a:moveTo>
                    <a:pt x="0" y="0"/>
                  </a:moveTo>
                  <a:lnTo>
                    <a:pt x="30" y="42"/>
                  </a:lnTo>
                  <a:lnTo>
                    <a:pt x="32" y="42"/>
                  </a:lnTo>
                  <a:lnTo>
                    <a:pt x="40" y="24"/>
                  </a:lnTo>
                  <a:lnTo>
                    <a:pt x="32" y="18"/>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256"/>
            <p:cNvSpPr>
              <a:spLocks/>
            </p:cNvSpPr>
            <p:nvPr userDrawn="1"/>
          </p:nvSpPr>
          <p:spPr bwMode="gray">
            <a:xfrm>
              <a:off x="11509375" y="4108450"/>
              <a:ext cx="63500" cy="66675"/>
            </a:xfrm>
            <a:custGeom>
              <a:avLst/>
              <a:gdLst>
                <a:gd name="T0" fmla="*/ 0 w 40"/>
                <a:gd name="T1" fmla="*/ 0 h 42"/>
                <a:gd name="T2" fmla="*/ 30 w 40"/>
                <a:gd name="T3" fmla="*/ 42 h 42"/>
                <a:gd name="T4" fmla="*/ 32 w 40"/>
                <a:gd name="T5" fmla="*/ 42 h 42"/>
                <a:gd name="T6" fmla="*/ 40 w 40"/>
                <a:gd name="T7" fmla="*/ 24 h 42"/>
                <a:gd name="T8" fmla="*/ 32 w 40"/>
                <a:gd name="T9" fmla="*/ 18 h 42"/>
                <a:gd name="T10" fmla="*/ 0 w 40"/>
                <a:gd name="T11" fmla="*/ 0 h 42"/>
              </a:gdLst>
              <a:ahLst/>
              <a:cxnLst>
                <a:cxn ang="0">
                  <a:pos x="T0" y="T1"/>
                </a:cxn>
                <a:cxn ang="0">
                  <a:pos x="T2" y="T3"/>
                </a:cxn>
                <a:cxn ang="0">
                  <a:pos x="T4" y="T5"/>
                </a:cxn>
                <a:cxn ang="0">
                  <a:pos x="T6" y="T7"/>
                </a:cxn>
                <a:cxn ang="0">
                  <a:pos x="T8" y="T9"/>
                </a:cxn>
                <a:cxn ang="0">
                  <a:pos x="T10" y="T11"/>
                </a:cxn>
              </a:cxnLst>
              <a:rect l="0" t="0" r="r" b="b"/>
              <a:pathLst>
                <a:path w="40" h="42">
                  <a:moveTo>
                    <a:pt x="0" y="0"/>
                  </a:moveTo>
                  <a:lnTo>
                    <a:pt x="30" y="42"/>
                  </a:lnTo>
                  <a:lnTo>
                    <a:pt x="32" y="42"/>
                  </a:lnTo>
                  <a:lnTo>
                    <a:pt x="40" y="24"/>
                  </a:lnTo>
                  <a:lnTo>
                    <a:pt x="32" y="1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Rectangle 257"/>
            <p:cNvSpPr>
              <a:spLocks noChangeArrowheads="1"/>
            </p:cNvSpPr>
            <p:nvPr userDrawn="1"/>
          </p:nvSpPr>
          <p:spPr bwMode="gray">
            <a:xfrm>
              <a:off x="10390188" y="4621213"/>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Rectangle 258"/>
            <p:cNvSpPr>
              <a:spLocks noChangeArrowheads="1"/>
            </p:cNvSpPr>
            <p:nvPr userDrawn="1"/>
          </p:nvSpPr>
          <p:spPr bwMode="gray">
            <a:xfrm>
              <a:off x="10390188" y="4746625"/>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Rectangle 259"/>
            <p:cNvSpPr>
              <a:spLocks noChangeArrowheads="1"/>
            </p:cNvSpPr>
            <p:nvPr userDrawn="1"/>
          </p:nvSpPr>
          <p:spPr bwMode="gray">
            <a:xfrm>
              <a:off x="10390188" y="4941888"/>
              <a:ext cx="42862"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260"/>
            <p:cNvSpPr>
              <a:spLocks noChangeArrowheads="1"/>
            </p:cNvSpPr>
            <p:nvPr userDrawn="1"/>
          </p:nvSpPr>
          <p:spPr bwMode="gray">
            <a:xfrm>
              <a:off x="10463213" y="4633913"/>
              <a:ext cx="47625"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Rectangle 261"/>
            <p:cNvSpPr>
              <a:spLocks noChangeArrowheads="1"/>
            </p:cNvSpPr>
            <p:nvPr userDrawn="1"/>
          </p:nvSpPr>
          <p:spPr bwMode="gray">
            <a:xfrm>
              <a:off x="11355388" y="4633913"/>
              <a:ext cx="42862"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Rectangle 262"/>
            <p:cNvSpPr>
              <a:spLocks noChangeArrowheads="1"/>
            </p:cNvSpPr>
            <p:nvPr userDrawn="1"/>
          </p:nvSpPr>
          <p:spPr bwMode="gray">
            <a:xfrm>
              <a:off x="11428413" y="4941888"/>
              <a:ext cx="47625"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Rectangle 263"/>
            <p:cNvSpPr>
              <a:spLocks noChangeArrowheads="1"/>
            </p:cNvSpPr>
            <p:nvPr userDrawn="1"/>
          </p:nvSpPr>
          <p:spPr bwMode="gray">
            <a:xfrm>
              <a:off x="10390188" y="4929188"/>
              <a:ext cx="1085850" cy="857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Rectangle 264"/>
            <p:cNvSpPr>
              <a:spLocks noChangeArrowheads="1"/>
            </p:cNvSpPr>
            <p:nvPr userDrawn="1"/>
          </p:nvSpPr>
          <p:spPr bwMode="gray">
            <a:xfrm>
              <a:off x="3646488" y="4621213"/>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Rectangle 265"/>
            <p:cNvSpPr>
              <a:spLocks noChangeArrowheads="1"/>
            </p:cNvSpPr>
            <p:nvPr userDrawn="1"/>
          </p:nvSpPr>
          <p:spPr bwMode="gray">
            <a:xfrm>
              <a:off x="3646488" y="4746625"/>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266"/>
            <p:cNvSpPr>
              <a:spLocks noChangeArrowheads="1"/>
            </p:cNvSpPr>
            <p:nvPr userDrawn="1"/>
          </p:nvSpPr>
          <p:spPr bwMode="gray">
            <a:xfrm>
              <a:off x="3646488" y="4941888"/>
              <a:ext cx="47625"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267"/>
            <p:cNvSpPr>
              <a:spLocks noChangeArrowheads="1"/>
            </p:cNvSpPr>
            <p:nvPr userDrawn="1"/>
          </p:nvSpPr>
          <p:spPr bwMode="gray">
            <a:xfrm>
              <a:off x="3724275" y="4633913"/>
              <a:ext cx="42862"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268"/>
            <p:cNvSpPr>
              <a:spLocks noChangeArrowheads="1"/>
            </p:cNvSpPr>
            <p:nvPr userDrawn="1"/>
          </p:nvSpPr>
          <p:spPr bwMode="gray">
            <a:xfrm>
              <a:off x="4611688" y="4633913"/>
              <a:ext cx="47625"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Rectangle 269"/>
            <p:cNvSpPr>
              <a:spLocks noChangeArrowheads="1"/>
            </p:cNvSpPr>
            <p:nvPr userDrawn="1"/>
          </p:nvSpPr>
          <p:spPr bwMode="gray">
            <a:xfrm>
              <a:off x="4689475" y="4941888"/>
              <a:ext cx="42862"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270"/>
            <p:cNvSpPr>
              <a:spLocks noChangeArrowheads="1"/>
            </p:cNvSpPr>
            <p:nvPr userDrawn="1"/>
          </p:nvSpPr>
          <p:spPr bwMode="gray">
            <a:xfrm>
              <a:off x="3646488" y="4929188"/>
              <a:ext cx="1085850" cy="857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Oval 271"/>
            <p:cNvSpPr>
              <a:spLocks noChangeArrowheads="1"/>
            </p:cNvSpPr>
            <p:nvPr userDrawn="1"/>
          </p:nvSpPr>
          <p:spPr bwMode="gray">
            <a:xfrm>
              <a:off x="10329863" y="4186238"/>
              <a:ext cx="100012" cy="92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272"/>
            <p:cNvSpPr>
              <a:spLocks noEditPoints="1"/>
            </p:cNvSpPr>
            <p:nvPr userDrawn="1"/>
          </p:nvSpPr>
          <p:spPr bwMode="gray">
            <a:xfrm>
              <a:off x="10174288" y="3884613"/>
              <a:ext cx="298450" cy="1312862"/>
            </a:xfrm>
            <a:custGeom>
              <a:avLst/>
              <a:gdLst>
                <a:gd name="T0" fmla="*/ 9 w 89"/>
                <a:gd name="T1" fmla="*/ 29 h 417"/>
                <a:gd name="T2" fmla="*/ 67 w 89"/>
                <a:gd name="T3" fmla="*/ 29 h 417"/>
                <a:gd name="T4" fmla="*/ 56 w 89"/>
                <a:gd name="T5" fmla="*/ 53 h 417"/>
                <a:gd name="T6" fmla="*/ 38 w 89"/>
                <a:gd name="T7" fmla="*/ 12 h 417"/>
                <a:gd name="T8" fmla="*/ 86 w 89"/>
                <a:gd name="T9" fmla="*/ 106 h 417"/>
                <a:gd name="T10" fmla="*/ 84 w 89"/>
                <a:gd name="T11" fmla="*/ 103 h 417"/>
                <a:gd name="T12" fmla="*/ 72 w 89"/>
                <a:gd name="T13" fmla="*/ 79 h 417"/>
                <a:gd name="T14" fmla="*/ 77 w 89"/>
                <a:gd name="T15" fmla="*/ 77 h 417"/>
                <a:gd name="T16" fmla="*/ 72 w 89"/>
                <a:gd name="T17" fmla="*/ 74 h 417"/>
                <a:gd name="T18" fmla="*/ 68 w 89"/>
                <a:gd name="T19" fmla="*/ 57 h 417"/>
                <a:gd name="T20" fmla="*/ 50 w 89"/>
                <a:gd name="T21" fmla="*/ 61 h 417"/>
                <a:gd name="T22" fmla="*/ 48 w 89"/>
                <a:gd name="T23" fmla="*/ 74 h 417"/>
                <a:gd name="T24" fmla="*/ 48 w 89"/>
                <a:gd name="T25" fmla="*/ 79 h 417"/>
                <a:gd name="T26" fmla="*/ 50 w 89"/>
                <a:gd name="T27" fmla="*/ 84 h 417"/>
                <a:gd name="T28" fmla="*/ 39 w 89"/>
                <a:gd name="T29" fmla="*/ 106 h 417"/>
                <a:gd name="T30" fmla="*/ 34 w 89"/>
                <a:gd name="T31" fmla="*/ 108 h 417"/>
                <a:gd name="T32" fmla="*/ 86 w 89"/>
                <a:gd name="T33" fmla="*/ 111 h 417"/>
                <a:gd name="T34" fmla="*/ 86 w 89"/>
                <a:gd name="T35" fmla="*/ 106 h 417"/>
                <a:gd name="T36" fmla="*/ 26 w 89"/>
                <a:gd name="T37" fmla="*/ 164 h 417"/>
                <a:gd name="T38" fmla="*/ 20 w 89"/>
                <a:gd name="T39" fmla="*/ 152 h 417"/>
                <a:gd name="T40" fmla="*/ 9 w 89"/>
                <a:gd name="T41" fmla="*/ 33 h 417"/>
                <a:gd name="T42" fmla="*/ 3 w 89"/>
                <a:gd name="T43" fmla="*/ 162 h 417"/>
                <a:gd name="T44" fmla="*/ 1 w 89"/>
                <a:gd name="T45" fmla="*/ 164 h 417"/>
                <a:gd name="T46" fmla="*/ 0 w 89"/>
                <a:gd name="T47" fmla="*/ 165 h 417"/>
                <a:gd name="T48" fmla="*/ 1 w 89"/>
                <a:gd name="T49" fmla="*/ 166 h 417"/>
                <a:gd name="T50" fmla="*/ 2 w 89"/>
                <a:gd name="T51" fmla="*/ 168 h 417"/>
                <a:gd name="T52" fmla="*/ 9 w 89"/>
                <a:gd name="T53" fmla="*/ 347 h 417"/>
                <a:gd name="T54" fmla="*/ 0 w 89"/>
                <a:gd name="T55" fmla="*/ 417 h 417"/>
                <a:gd name="T56" fmla="*/ 20 w 89"/>
                <a:gd name="T57" fmla="*/ 417 h 417"/>
                <a:gd name="T58" fmla="*/ 29 w 89"/>
                <a:gd name="T59" fmla="*/ 347 h 417"/>
                <a:gd name="T60" fmla="*/ 20 w 89"/>
                <a:gd name="T61" fmla="*/ 177 h 417"/>
                <a:gd name="T62" fmla="*/ 26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0"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8" y="12"/>
                    <a:pt x="20" y="20"/>
                    <a:pt x="20" y="29"/>
                  </a:cubicBezTo>
                  <a:close/>
                  <a:moveTo>
                    <a:pt x="86" y="106"/>
                  </a:moveTo>
                  <a:cubicBezTo>
                    <a:pt x="84" y="106"/>
                    <a:pt x="84" y="106"/>
                    <a:pt x="84" y="106"/>
                  </a:cubicBezTo>
                  <a:cubicBezTo>
                    <a:pt x="84" y="103"/>
                    <a:pt x="84" y="103"/>
                    <a:pt x="84" y="103"/>
                  </a:cubicBezTo>
                  <a:cubicBezTo>
                    <a:pt x="77" y="100"/>
                    <a:pt x="72" y="93"/>
                    <a:pt x="72" y="84"/>
                  </a:cubicBezTo>
                  <a:cubicBezTo>
                    <a:pt x="72" y="79"/>
                    <a:pt x="72" y="79"/>
                    <a:pt x="72" y="79"/>
                  </a:cubicBezTo>
                  <a:cubicBezTo>
                    <a:pt x="75" y="79"/>
                    <a:pt x="75" y="79"/>
                    <a:pt x="75" y="79"/>
                  </a:cubicBezTo>
                  <a:cubicBezTo>
                    <a:pt x="76" y="79"/>
                    <a:pt x="77" y="78"/>
                    <a:pt x="77" y="77"/>
                  </a:cubicBezTo>
                  <a:cubicBezTo>
                    <a:pt x="77" y="75"/>
                    <a:pt x="76" y="74"/>
                    <a:pt x="75" y="74"/>
                  </a:cubicBezTo>
                  <a:cubicBezTo>
                    <a:pt x="72" y="74"/>
                    <a:pt x="72" y="74"/>
                    <a:pt x="72" y="74"/>
                  </a:cubicBezTo>
                  <a:cubicBezTo>
                    <a:pt x="72" y="61"/>
                    <a:pt x="72" y="61"/>
                    <a:pt x="72" y="61"/>
                  </a:cubicBezTo>
                  <a:cubicBezTo>
                    <a:pt x="72" y="59"/>
                    <a:pt x="70" y="57"/>
                    <a:pt x="68" y="57"/>
                  </a:cubicBezTo>
                  <a:cubicBezTo>
                    <a:pt x="54" y="57"/>
                    <a:pt x="54" y="57"/>
                    <a:pt x="54" y="57"/>
                  </a:cubicBezTo>
                  <a:cubicBezTo>
                    <a:pt x="52" y="57"/>
                    <a:pt x="50" y="59"/>
                    <a:pt x="50" y="61"/>
                  </a:cubicBezTo>
                  <a:cubicBezTo>
                    <a:pt x="50" y="74"/>
                    <a:pt x="50" y="74"/>
                    <a:pt x="50" y="74"/>
                  </a:cubicBezTo>
                  <a:cubicBezTo>
                    <a:pt x="48" y="74"/>
                    <a:pt x="48" y="74"/>
                    <a:pt x="48" y="74"/>
                  </a:cubicBezTo>
                  <a:cubicBezTo>
                    <a:pt x="46" y="74"/>
                    <a:pt x="45" y="75"/>
                    <a:pt x="45" y="77"/>
                  </a:cubicBezTo>
                  <a:cubicBezTo>
                    <a:pt x="45" y="78"/>
                    <a:pt x="46" y="79"/>
                    <a:pt x="48" y="79"/>
                  </a:cubicBezTo>
                  <a:cubicBezTo>
                    <a:pt x="50" y="79"/>
                    <a:pt x="50" y="79"/>
                    <a:pt x="50" y="79"/>
                  </a:cubicBezTo>
                  <a:cubicBezTo>
                    <a:pt x="50" y="84"/>
                    <a:pt x="50" y="84"/>
                    <a:pt x="50" y="84"/>
                  </a:cubicBezTo>
                  <a:cubicBezTo>
                    <a:pt x="50" y="92"/>
                    <a:pt x="46" y="99"/>
                    <a:pt x="39" y="103"/>
                  </a:cubicBezTo>
                  <a:cubicBezTo>
                    <a:pt x="39" y="106"/>
                    <a:pt x="39" y="106"/>
                    <a:pt x="39" y="106"/>
                  </a:cubicBezTo>
                  <a:cubicBezTo>
                    <a:pt x="36" y="106"/>
                    <a:pt x="36" y="106"/>
                    <a:pt x="36" y="106"/>
                  </a:cubicBezTo>
                  <a:cubicBezTo>
                    <a:pt x="35" y="106"/>
                    <a:pt x="34" y="107"/>
                    <a:pt x="34" y="108"/>
                  </a:cubicBezTo>
                  <a:cubicBezTo>
                    <a:pt x="34" y="110"/>
                    <a:pt x="35" y="111"/>
                    <a:pt x="36" y="111"/>
                  </a:cubicBezTo>
                  <a:cubicBezTo>
                    <a:pt x="86" y="111"/>
                    <a:pt x="86" y="111"/>
                    <a:pt x="86" y="111"/>
                  </a:cubicBezTo>
                  <a:cubicBezTo>
                    <a:pt x="88" y="111"/>
                    <a:pt x="89" y="110"/>
                    <a:pt x="89" y="108"/>
                  </a:cubicBezTo>
                  <a:cubicBezTo>
                    <a:pt x="89" y="107"/>
                    <a:pt x="88" y="106"/>
                    <a:pt x="86" y="106"/>
                  </a:cubicBezTo>
                  <a:close/>
                  <a:moveTo>
                    <a:pt x="27" y="164"/>
                  </a:moveTo>
                  <a:cubicBezTo>
                    <a:pt x="26" y="164"/>
                    <a:pt x="26" y="164"/>
                    <a:pt x="26" y="164"/>
                  </a:cubicBezTo>
                  <a:cubicBezTo>
                    <a:pt x="26" y="162"/>
                    <a:pt x="26" y="162"/>
                    <a:pt x="26" y="162"/>
                  </a:cubicBezTo>
                  <a:cubicBezTo>
                    <a:pt x="22" y="160"/>
                    <a:pt x="20" y="157"/>
                    <a:pt x="20" y="152"/>
                  </a:cubicBezTo>
                  <a:cubicBezTo>
                    <a:pt x="20" y="33"/>
                    <a:pt x="20" y="33"/>
                    <a:pt x="20" y="33"/>
                  </a:cubicBezTo>
                  <a:cubicBezTo>
                    <a:pt x="9" y="33"/>
                    <a:pt x="9" y="33"/>
                    <a:pt x="9" y="33"/>
                  </a:cubicBezTo>
                  <a:cubicBezTo>
                    <a:pt x="9" y="153"/>
                    <a:pt x="9" y="153"/>
                    <a:pt x="9" y="153"/>
                  </a:cubicBezTo>
                  <a:cubicBezTo>
                    <a:pt x="8" y="157"/>
                    <a:pt x="6" y="160"/>
                    <a:pt x="3" y="162"/>
                  </a:cubicBezTo>
                  <a:cubicBezTo>
                    <a:pt x="3" y="164"/>
                    <a:pt x="3" y="164"/>
                    <a:pt x="3" y="164"/>
                  </a:cubicBezTo>
                  <a:cubicBezTo>
                    <a:pt x="1" y="164"/>
                    <a:pt x="1" y="164"/>
                    <a:pt x="1" y="164"/>
                  </a:cubicBezTo>
                  <a:cubicBezTo>
                    <a:pt x="0" y="164"/>
                    <a:pt x="0" y="164"/>
                    <a:pt x="0" y="165"/>
                  </a:cubicBezTo>
                  <a:cubicBezTo>
                    <a:pt x="0" y="165"/>
                    <a:pt x="0" y="165"/>
                    <a:pt x="0" y="165"/>
                  </a:cubicBezTo>
                  <a:cubicBezTo>
                    <a:pt x="0" y="165"/>
                    <a:pt x="0" y="165"/>
                    <a:pt x="0" y="165"/>
                  </a:cubicBezTo>
                  <a:cubicBezTo>
                    <a:pt x="0" y="166"/>
                    <a:pt x="0" y="166"/>
                    <a:pt x="1" y="166"/>
                  </a:cubicBezTo>
                  <a:cubicBezTo>
                    <a:pt x="2" y="166"/>
                    <a:pt x="2" y="166"/>
                    <a:pt x="2" y="166"/>
                  </a:cubicBezTo>
                  <a:cubicBezTo>
                    <a:pt x="2" y="168"/>
                    <a:pt x="2" y="168"/>
                    <a:pt x="2" y="168"/>
                  </a:cubicBezTo>
                  <a:cubicBezTo>
                    <a:pt x="6" y="169"/>
                    <a:pt x="8"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0" y="417"/>
                    <a:pt x="20" y="417"/>
                    <a:pt x="20" y="417"/>
                  </a:cubicBezTo>
                  <a:cubicBezTo>
                    <a:pt x="29" y="417"/>
                    <a:pt x="29" y="417"/>
                    <a:pt x="29" y="417"/>
                  </a:cubicBezTo>
                  <a:cubicBezTo>
                    <a:pt x="29" y="347"/>
                    <a:pt x="29" y="347"/>
                    <a:pt x="29" y="347"/>
                  </a:cubicBezTo>
                  <a:cubicBezTo>
                    <a:pt x="20" y="347"/>
                    <a:pt x="20" y="347"/>
                    <a:pt x="20" y="347"/>
                  </a:cubicBezTo>
                  <a:cubicBezTo>
                    <a:pt x="20" y="177"/>
                    <a:pt x="20" y="177"/>
                    <a:pt x="20" y="177"/>
                  </a:cubicBezTo>
                  <a:cubicBezTo>
                    <a:pt x="20" y="173"/>
                    <a:pt x="22" y="170"/>
                    <a:pt x="26" y="168"/>
                  </a:cubicBezTo>
                  <a:cubicBezTo>
                    <a:pt x="26" y="166"/>
                    <a:pt x="26" y="166"/>
                    <a:pt x="26" y="166"/>
                  </a:cubicBezTo>
                  <a:cubicBezTo>
                    <a:pt x="27" y="166"/>
                    <a:pt x="27" y="166"/>
                    <a:pt x="27" y="166"/>
                  </a:cubicBezTo>
                  <a:cubicBezTo>
                    <a:pt x="28" y="166"/>
                    <a:pt x="29" y="166"/>
                    <a:pt x="29" y="165"/>
                  </a:cubicBezTo>
                  <a:cubicBezTo>
                    <a:pt x="29" y="165"/>
                    <a:pt x="29" y="165"/>
                    <a:pt x="29" y="165"/>
                  </a:cubicBezTo>
                  <a:cubicBezTo>
                    <a:pt x="29" y="165"/>
                    <a:pt x="29" y="165"/>
                    <a:pt x="29" y="165"/>
                  </a:cubicBezTo>
                  <a:cubicBezTo>
                    <a:pt x="29" y="164"/>
                    <a:pt x="28" y="164"/>
                    <a:pt x="27"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Oval 273"/>
            <p:cNvSpPr>
              <a:spLocks noChangeArrowheads="1"/>
            </p:cNvSpPr>
            <p:nvPr userDrawn="1"/>
          </p:nvSpPr>
          <p:spPr bwMode="gray">
            <a:xfrm flipH="1">
              <a:off x="4837113" y="4186238"/>
              <a:ext cx="96837" cy="92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274"/>
            <p:cNvSpPr>
              <a:spLocks noEditPoints="1"/>
            </p:cNvSpPr>
            <p:nvPr userDrawn="1"/>
          </p:nvSpPr>
          <p:spPr bwMode="gray">
            <a:xfrm flipH="1">
              <a:off x="4792662" y="3884613"/>
              <a:ext cx="298450" cy="1312862"/>
            </a:xfrm>
            <a:custGeom>
              <a:avLst/>
              <a:gdLst>
                <a:gd name="T0" fmla="*/ 9 w 89"/>
                <a:gd name="T1" fmla="*/ 29 h 417"/>
                <a:gd name="T2" fmla="*/ 67 w 89"/>
                <a:gd name="T3" fmla="*/ 29 h 417"/>
                <a:gd name="T4" fmla="*/ 56 w 89"/>
                <a:gd name="T5" fmla="*/ 53 h 417"/>
                <a:gd name="T6" fmla="*/ 38 w 89"/>
                <a:gd name="T7" fmla="*/ 12 h 417"/>
                <a:gd name="T8" fmla="*/ 87 w 89"/>
                <a:gd name="T9" fmla="*/ 106 h 417"/>
                <a:gd name="T10" fmla="*/ 85 w 89"/>
                <a:gd name="T11" fmla="*/ 103 h 417"/>
                <a:gd name="T12" fmla="*/ 73 w 89"/>
                <a:gd name="T13" fmla="*/ 79 h 417"/>
                <a:gd name="T14" fmla="*/ 78 w 89"/>
                <a:gd name="T15" fmla="*/ 77 h 417"/>
                <a:gd name="T16" fmla="*/ 73 w 89"/>
                <a:gd name="T17" fmla="*/ 74 h 417"/>
                <a:gd name="T18" fmla="*/ 69 w 89"/>
                <a:gd name="T19" fmla="*/ 57 h 417"/>
                <a:gd name="T20" fmla="*/ 51 w 89"/>
                <a:gd name="T21" fmla="*/ 61 h 417"/>
                <a:gd name="T22" fmla="*/ 48 w 89"/>
                <a:gd name="T23" fmla="*/ 74 h 417"/>
                <a:gd name="T24" fmla="*/ 48 w 89"/>
                <a:gd name="T25" fmla="*/ 79 h 417"/>
                <a:gd name="T26" fmla="*/ 51 w 89"/>
                <a:gd name="T27" fmla="*/ 84 h 417"/>
                <a:gd name="T28" fmla="*/ 40 w 89"/>
                <a:gd name="T29" fmla="*/ 106 h 417"/>
                <a:gd name="T30" fmla="*/ 34 w 89"/>
                <a:gd name="T31" fmla="*/ 108 h 417"/>
                <a:gd name="T32" fmla="*/ 87 w 89"/>
                <a:gd name="T33" fmla="*/ 111 h 417"/>
                <a:gd name="T34" fmla="*/ 87 w 89"/>
                <a:gd name="T35" fmla="*/ 106 h 417"/>
                <a:gd name="T36" fmla="*/ 27 w 89"/>
                <a:gd name="T37" fmla="*/ 164 h 417"/>
                <a:gd name="T38" fmla="*/ 21 w 89"/>
                <a:gd name="T39" fmla="*/ 152 h 417"/>
                <a:gd name="T40" fmla="*/ 9 w 89"/>
                <a:gd name="T41" fmla="*/ 33 h 417"/>
                <a:gd name="T42" fmla="*/ 3 w 89"/>
                <a:gd name="T43" fmla="*/ 162 h 417"/>
                <a:gd name="T44" fmla="*/ 2 w 89"/>
                <a:gd name="T45" fmla="*/ 164 h 417"/>
                <a:gd name="T46" fmla="*/ 1 w 89"/>
                <a:gd name="T47" fmla="*/ 165 h 417"/>
                <a:gd name="T48" fmla="*/ 2 w 89"/>
                <a:gd name="T49" fmla="*/ 166 h 417"/>
                <a:gd name="T50" fmla="*/ 3 w 89"/>
                <a:gd name="T51" fmla="*/ 168 h 417"/>
                <a:gd name="T52" fmla="*/ 9 w 89"/>
                <a:gd name="T53" fmla="*/ 347 h 417"/>
                <a:gd name="T54" fmla="*/ 0 w 89"/>
                <a:gd name="T55" fmla="*/ 417 h 417"/>
                <a:gd name="T56" fmla="*/ 21 w 89"/>
                <a:gd name="T57" fmla="*/ 417 h 417"/>
                <a:gd name="T58" fmla="*/ 29 w 89"/>
                <a:gd name="T59" fmla="*/ 347 h 417"/>
                <a:gd name="T60" fmla="*/ 21 w 89"/>
                <a:gd name="T61" fmla="*/ 177 h 417"/>
                <a:gd name="T62" fmla="*/ 27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1"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9" y="12"/>
                    <a:pt x="21" y="20"/>
                    <a:pt x="21" y="29"/>
                  </a:cubicBezTo>
                  <a:close/>
                  <a:moveTo>
                    <a:pt x="87" y="106"/>
                  </a:moveTo>
                  <a:cubicBezTo>
                    <a:pt x="85" y="106"/>
                    <a:pt x="85" y="106"/>
                    <a:pt x="85" y="106"/>
                  </a:cubicBezTo>
                  <a:cubicBezTo>
                    <a:pt x="85" y="103"/>
                    <a:pt x="85" y="103"/>
                    <a:pt x="85" y="103"/>
                  </a:cubicBezTo>
                  <a:cubicBezTo>
                    <a:pt x="77" y="100"/>
                    <a:pt x="73" y="93"/>
                    <a:pt x="73" y="84"/>
                  </a:cubicBezTo>
                  <a:cubicBezTo>
                    <a:pt x="73" y="79"/>
                    <a:pt x="73" y="79"/>
                    <a:pt x="73" y="79"/>
                  </a:cubicBezTo>
                  <a:cubicBezTo>
                    <a:pt x="75" y="79"/>
                    <a:pt x="75" y="79"/>
                    <a:pt x="75" y="79"/>
                  </a:cubicBezTo>
                  <a:cubicBezTo>
                    <a:pt x="77" y="79"/>
                    <a:pt x="78" y="78"/>
                    <a:pt x="78" y="77"/>
                  </a:cubicBezTo>
                  <a:cubicBezTo>
                    <a:pt x="78" y="75"/>
                    <a:pt x="77" y="74"/>
                    <a:pt x="75" y="74"/>
                  </a:cubicBezTo>
                  <a:cubicBezTo>
                    <a:pt x="73" y="74"/>
                    <a:pt x="73" y="74"/>
                    <a:pt x="73" y="74"/>
                  </a:cubicBezTo>
                  <a:cubicBezTo>
                    <a:pt x="73" y="61"/>
                    <a:pt x="73" y="61"/>
                    <a:pt x="73" y="61"/>
                  </a:cubicBezTo>
                  <a:cubicBezTo>
                    <a:pt x="73" y="59"/>
                    <a:pt x="71" y="57"/>
                    <a:pt x="69" y="57"/>
                  </a:cubicBezTo>
                  <a:cubicBezTo>
                    <a:pt x="55" y="57"/>
                    <a:pt x="55" y="57"/>
                    <a:pt x="55" y="57"/>
                  </a:cubicBezTo>
                  <a:cubicBezTo>
                    <a:pt x="53" y="57"/>
                    <a:pt x="51" y="59"/>
                    <a:pt x="51" y="61"/>
                  </a:cubicBezTo>
                  <a:cubicBezTo>
                    <a:pt x="51" y="74"/>
                    <a:pt x="51" y="74"/>
                    <a:pt x="51" y="74"/>
                  </a:cubicBezTo>
                  <a:cubicBezTo>
                    <a:pt x="48" y="74"/>
                    <a:pt x="48" y="74"/>
                    <a:pt x="48" y="74"/>
                  </a:cubicBezTo>
                  <a:cubicBezTo>
                    <a:pt x="47" y="74"/>
                    <a:pt x="46" y="75"/>
                    <a:pt x="46" y="77"/>
                  </a:cubicBezTo>
                  <a:cubicBezTo>
                    <a:pt x="46" y="78"/>
                    <a:pt x="47" y="79"/>
                    <a:pt x="48" y="79"/>
                  </a:cubicBezTo>
                  <a:cubicBezTo>
                    <a:pt x="51" y="79"/>
                    <a:pt x="51" y="79"/>
                    <a:pt x="51" y="79"/>
                  </a:cubicBezTo>
                  <a:cubicBezTo>
                    <a:pt x="51" y="84"/>
                    <a:pt x="51" y="84"/>
                    <a:pt x="51" y="84"/>
                  </a:cubicBezTo>
                  <a:cubicBezTo>
                    <a:pt x="51" y="92"/>
                    <a:pt x="46" y="99"/>
                    <a:pt x="40" y="103"/>
                  </a:cubicBezTo>
                  <a:cubicBezTo>
                    <a:pt x="40" y="106"/>
                    <a:pt x="40" y="106"/>
                    <a:pt x="40" y="106"/>
                  </a:cubicBezTo>
                  <a:cubicBezTo>
                    <a:pt x="37" y="106"/>
                    <a:pt x="37" y="106"/>
                    <a:pt x="37" y="106"/>
                  </a:cubicBezTo>
                  <a:cubicBezTo>
                    <a:pt x="35" y="106"/>
                    <a:pt x="34" y="107"/>
                    <a:pt x="34" y="108"/>
                  </a:cubicBezTo>
                  <a:cubicBezTo>
                    <a:pt x="34" y="110"/>
                    <a:pt x="35" y="111"/>
                    <a:pt x="37" y="111"/>
                  </a:cubicBezTo>
                  <a:cubicBezTo>
                    <a:pt x="87" y="111"/>
                    <a:pt x="87" y="111"/>
                    <a:pt x="87" y="111"/>
                  </a:cubicBezTo>
                  <a:cubicBezTo>
                    <a:pt x="88" y="111"/>
                    <a:pt x="89" y="110"/>
                    <a:pt x="89" y="108"/>
                  </a:cubicBezTo>
                  <a:cubicBezTo>
                    <a:pt x="89" y="107"/>
                    <a:pt x="88" y="106"/>
                    <a:pt x="87" y="106"/>
                  </a:cubicBezTo>
                  <a:close/>
                  <a:moveTo>
                    <a:pt x="28" y="164"/>
                  </a:moveTo>
                  <a:cubicBezTo>
                    <a:pt x="27" y="164"/>
                    <a:pt x="27" y="164"/>
                    <a:pt x="27" y="164"/>
                  </a:cubicBezTo>
                  <a:cubicBezTo>
                    <a:pt x="27" y="162"/>
                    <a:pt x="27" y="162"/>
                    <a:pt x="27" y="162"/>
                  </a:cubicBezTo>
                  <a:cubicBezTo>
                    <a:pt x="23" y="160"/>
                    <a:pt x="21" y="157"/>
                    <a:pt x="21" y="152"/>
                  </a:cubicBezTo>
                  <a:cubicBezTo>
                    <a:pt x="21" y="33"/>
                    <a:pt x="21" y="33"/>
                    <a:pt x="21" y="33"/>
                  </a:cubicBezTo>
                  <a:cubicBezTo>
                    <a:pt x="9" y="33"/>
                    <a:pt x="9" y="33"/>
                    <a:pt x="9" y="33"/>
                  </a:cubicBezTo>
                  <a:cubicBezTo>
                    <a:pt x="9" y="153"/>
                    <a:pt x="9" y="153"/>
                    <a:pt x="9" y="153"/>
                  </a:cubicBezTo>
                  <a:cubicBezTo>
                    <a:pt x="9" y="157"/>
                    <a:pt x="7" y="160"/>
                    <a:pt x="3" y="162"/>
                  </a:cubicBezTo>
                  <a:cubicBezTo>
                    <a:pt x="3" y="164"/>
                    <a:pt x="3" y="164"/>
                    <a:pt x="3" y="164"/>
                  </a:cubicBezTo>
                  <a:cubicBezTo>
                    <a:pt x="2" y="164"/>
                    <a:pt x="2" y="164"/>
                    <a:pt x="2" y="164"/>
                  </a:cubicBezTo>
                  <a:cubicBezTo>
                    <a:pt x="1" y="164"/>
                    <a:pt x="0" y="164"/>
                    <a:pt x="0" y="165"/>
                  </a:cubicBezTo>
                  <a:cubicBezTo>
                    <a:pt x="1" y="165"/>
                    <a:pt x="1" y="165"/>
                    <a:pt x="1" y="165"/>
                  </a:cubicBezTo>
                  <a:cubicBezTo>
                    <a:pt x="0" y="165"/>
                    <a:pt x="0" y="165"/>
                    <a:pt x="0" y="165"/>
                  </a:cubicBezTo>
                  <a:cubicBezTo>
                    <a:pt x="0" y="166"/>
                    <a:pt x="1" y="166"/>
                    <a:pt x="2" y="166"/>
                  </a:cubicBezTo>
                  <a:cubicBezTo>
                    <a:pt x="3" y="166"/>
                    <a:pt x="3" y="166"/>
                    <a:pt x="3" y="166"/>
                  </a:cubicBezTo>
                  <a:cubicBezTo>
                    <a:pt x="3" y="168"/>
                    <a:pt x="3" y="168"/>
                    <a:pt x="3" y="168"/>
                  </a:cubicBezTo>
                  <a:cubicBezTo>
                    <a:pt x="7" y="169"/>
                    <a:pt x="9"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1" y="417"/>
                    <a:pt x="21" y="417"/>
                    <a:pt x="21" y="417"/>
                  </a:cubicBezTo>
                  <a:cubicBezTo>
                    <a:pt x="29" y="417"/>
                    <a:pt x="29" y="417"/>
                    <a:pt x="29" y="417"/>
                  </a:cubicBezTo>
                  <a:cubicBezTo>
                    <a:pt x="29" y="347"/>
                    <a:pt x="29" y="347"/>
                    <a:pt x="29" y="347"/>
                  </a:cubicBezTo>
                  <a:cubicBezTo>
                    <a:pt x="21" y="347"/>
                    <a:pt x="21" y="347"/>
                    <a:pt x="21" y="347"/>
                  </a:cubicBezTo>
                  <a:cubicBezTo>
                    <a:pt x="21" y="177"/>
                    <a:pt x="21" y="177"/>
                    <a:pt x="21" y="177"/>
                  </a:cubicBezTo>
                  <a:cubicBezTo>
                    <a:pt x="21" y="173"/>
                    <a:pt x="23" y="170"/>
                    <a:pt x="27" y="168"/>
                  </a:cubicBezTo>
                  <a:cubicBezTo>
                    <a:pt x="27" y="166"/>
                    <a:pt x="27" y="166"/>
                    <a:pt x="27" y="166"/>
                  </a:cubicBezTo>
                  <a:cubicBezTo>
                    <a:pt x="28" y="166"/>
                    <a:pt x="28" y="166"/>
                    <a:pt x="28" y="166"/>
                  </a:cubicBezTo>
                  <a:cubicBezTo>
                    <a:pt x="29" y="166"/>
                    <a:pt x="29" y="166"/>
                    <a:pt x="29" y="165"/>
                  </a:cubicBezTo>
                  <a:cubicBezTo>
                    <a:pt x="29" y="165"/>
                    <a:pt x="29" y="165"/>
                    <a:pt x="29" y="165"/>
                  </a:cubicBezTo>
                  <a:cubicBezTo>
                    <a:pt x="29" y="165"/>
                    <a:pt x="29" y="165"/>
                    <a:pt x="29" y="165"/>
                  </a:cubicBezTo>
                  <a:cubicBezTo>
                    <a:pt x="29" y="164"/>
                    <a:pt x="29" y="164"/>
                    <a:pt x="28"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275"/>
            <p:cNvSpPr>
              <a:spLocks/>
            </p:cNvSpPr>
            <p:nvPr userDrawn="1"/>
          </p:nvSpPr>
          <p:spPr bwMode="gray">
            <a:xfrm>
              <a:off x="5119600" y="4970463"/>
              <a:ext cx="265112" cy="217487"/>
            </a:xfrm>
            <a:custGeom>
              <a:avLst/>
              <a:gdLst>
                <a:gd name="T0" fmla="*/ 79 w 79"/>
                <a:gd name="T1" fmla="*/ 69 h 69"/>
                <a:gd name="T2" fmla="*/ 79 w 79"/>
                <a:gd name="T3" fmla="*/ 38 h 69"/>
                <a:gd name="T4" fmla="*/ 41 w 79"/>
                <a:gd name="T5" fmla="*/ 0 h 69"/>
                <a:gd name="T6" fmla="*/ 38 w 79"/>
                <a:gd name="T7" fmla="*/ 0 h 69"/>
                <a:gd name="T8" fmla="*/ 0 w 79"/>
                <a:gd name="T9" fmla="*/ 38 h 69"/>
                <a:gd name="T10" fmla="*/ 0 w 79"/>
                <a:gd name="T11" fmla="*/ 69 h 69"/>
                <a:gd name="T12" fmla="*/ 79 w 79"/>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79" h="69">
                  <a:moveTo>
                    <a:pt x="79" y="69"/>
                  </a:moveTo>
                  <a:cubicBezTo>
                    <a:pt x="79" y="38"/>
                    <a:pt x="79" y="38"/>
                    <a:pt x="79" y="38"/>
                  </a:cubicBezTo>
                  <a:cubicBezTo>
                    <a:pt x="79" y="17"/>
                    <a:pt x="62" y="0"/>
                    <a:pt x="41" y="0"/>
                  </a:cubicBezTo>
                  <a:cubicBezTo>
                    <a:pt x="38" y="0"/>
                    <a:pt x="38" y="0"/>
                    <a:pt x="38" y="0"/>
                  </a:cubicBezTo>
                  <a:cubicBezTo>
                    <a:pt x="17" y="0"/>
                    <a:pt x="0" y="17"/>
                    <a:pt x="0" y="38"/>
                  </a:cubicBezTo>
                  <a:cubicBezTo>
                    <a:pt x="0" y="69"/>
                    <a:pt x="0" y="69"/>
                    <a:pt x="0" y="69"/>
                  </a:cubicBezTo>
                  <a:lnTo>
                    <a:pt x="79" y="6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276"/>
            <p:cNvSpPr>
              <a:spLocks/>
            </p:cNvSpPr>
            <p:nvPr userDrawn="1"/>
          </p:nvSpPr>
          <p:spPr bwMode="gray">
            <a:xfrm>
              <a:off x="5252950" y="5062538"/>
              <a:ext cx="261937" cy="125412"/>
            </a:xfrm>
            <a:custGeom>
              <a:avLst/>
              <a:gdLst>
                <a:gd name="T0" fmla="*/ 78 w 78"/>
                <a:gd name="T1" fmla="*/ 40 h 40"/>
                <a:gd name="T2" fmla="*/ 78 w 78"/>
                <a:gd name="T3" fmla="*/ 38 h 40"/>
                <a:gd name="T4" fmla="*/ 40 w 78"/>
                <a:gd name="T5" fmla="*/ 0 h 40"/>
                <a:gd name="T6" fmla="*/ 38 w 78"/>
                <a:gd name="T7" fmla="*/ 0 h 40"/>
                <a:gd name="T8" fmla="*/ 0 w 78"/>
                <a:gd name="T9" fmla="*/ 38 h 40"/>
                <a:gd name="T10" fmla="*/ 0 w 78"/>
                <a:gd name="T11" fmla="*/ 40 h 40"/>
                <a:gd name="T12" fmla="*/ 78 w 7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8" h="40">
                  <a:moveTo>
                    <a:pt x="78" y="40"/>
                  </a:moveTo>
                  <a:cubicBezTo>
                    <a:pt x="78" y="38"/>
                    <a:pt x="78" y="38"/>
                    <a:pt x="78" y="38"/>
                  </a:cubicBezTo>
                  <a:cubicBezTo>
                    <a:pt x="78" y="17"/>
                    <a:pt x="61" y="0"/>
                    <a:pt x="40" y="0"/>
                  </a:cubicBezTo>
                  <a:cubicBezTo>
                    <a:pt x="38" y="0"/>
                    <a:pt x="38" y="0"/>
                    <a:pt x="38" y="0"/>
                  </a:cubicBezTo>
                  <a:cubicBezTo>
                    <a:pt x="17" y="0"/>
                    <a:pt x="0" y="17"/>
                    <a:pt x="0" y="38"/>
                  </a:cubicBezTo>
                  <a:cubicBezTo>
                    <a:pt x="0" y="40"/>
                    <a:pt x="0" y="40"/>
                    <a:pt x="0" y="40"/>
                  </a:cubicBezTo>
                  <a:lnTo>
                    <a:pt x="78"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277"/>
            <p:cNvSpPr>
              <a:spLocks/>
            </p:cNvSpPr>
            <p:nvPr userDrawn="1"/>
          </p:nvSpPr>
          <p:spPr bwMode="gray">
            <a:xfrm>
              <a:off x="4762500" y="5118100"/>
              <a:ext cx="144462" cy="69850"/>
            </a:xfrm>
            <a:custGeom>
              <a:avLst/>
              <a:gdLst>
                <a:gd name="T0" fmla="*/ 43 w 43"/>
                <a:gd name="T1" fmla="*/ 22 h 22"/>
                <a:gd name="T2" fmla="*/ 43 w 43"/>
                <a:gd name="T3" fmla="*/ 21 h 22"/>
                <a:gd name="T4" fmla="*/ 22 w 43"/>
                <a:gd name="T5" fmla="*/ 0 h 22"/>
                <a:gd name="T6" fmla="*/ 21 w 43"/>
                <a:gd name="T7" fmla="*/ 0 h 22"/>
                <a:gd name="T8" fmla="*/ 0 w 43"/>
                <a:gd name="T9" fmla="*/ 21 h 22"/>
                <a:gd name="T10" fmla="*/ 0 w 43"/>
                <a:gd name="T11" fmla="*/ 22 h 22"/>
                <a:gd name="T12" fmla="*/ 43 w 4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3" h="22">
                  <a:moveTo>
                    <a:pt x="43" y="22"/>
                  </a:moveTo>
                  <a:cubicBezTo>
                    <a:pt x="43" y="21"/>
                    <a:pt x="43" y="21"/>
                    <a:pt x="43" y="21"/>
                  </a:cubicBezTo>
                  <a:cubicBezTo>
                    <a:pt x="43" y="9"/>
                    <a:pt x="34" y="0"/>
                    <a:pt x="22" y="0"/>
                  </a:cubicBezTo>
                  <a:cubicBezTo>
                    <a:pt x="21" y="0"/>
                    <a:pt x="21" y="0"/>
                    <a:pt x="21" y="0"/>
                  </a:cubicBezTo>
                  <a:cubicBezTo>
                    <a:pt x="9" y="0"/>
                    <a:pt x="0" y="9"/>
                    <a:pt x="0" y="21"/>
                  </a:cubicBezTo>
                  <a:cubicBezTo>
                    <a:pt x="0" y="22"/>
                    <a:pt x="0" y="22"/>
                    <a:pt x="0" y="22"/>
                  </a:cubicBezTo>
                  <a:lnTo>
                    <a:pt x="43" y="2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278"/>
            <p:cNvSpPr>
              <a:spLocks/>
            </p:cNvSpPr>
            <p:nvPr userDrawn="1"/>
          </p:nvSpPr>
          <p:spPr bwMode="gray">
            <a:xfrm>
              <a:off x="4471988" y="4589463"/>
              <a:ext cx="79375" cy="15875"/>
            </a:xfrm>
            <a:custGeom>
              <a:avLst/>
              <a:gdLst>
                <a:gd name="T0" fmla="*/ 0 w 24"/>
                <a:gd name="T1" fmla="*/ 0 h 5"/>
                <a:gd name="T2" fmla="*/ 14 w 24"/>
                <a:gd name="T3" fmla="*/ 5 h 5"/>
                <a:gd name="T4" fmla="*/ 24 w 24"/>
                <a:gd name="T5" fmla="*/ 3 h 5"/>
                <a:gd name="T6" fmla="*/ 18 w 24"/>
                <a:gd name="T7" fmla="*/ 0 h 5"/>
                <a:gd name="T8" fmla="*/ 0 w 24"/>
                <a:gd name="T9" fmla="*/ 0 h 5"/>
              </a:gdLst>
              <a:ahLst/>
              <a:cxnLst>
                <a:cxn ang="0">
                  <a:pos x="T0" y="T1"/>
                </a:cxn>
                <a:cxn ang="0">
                  <a:pos x="T2" y="T3"/>
                </a:cxn>
                <a:cxn ang="0">
                  <a:pos x="T4" y="T5"/>
                </a:cxn>
                <a:cxn ang="0">
                  <a:pos x="T6" y="T7"/>
                </a:cxn>
                <a:cxn ang="0">
                  <a:pos x="T8" y="T9"/>
                </a:cxn>
              </a:cxnLst>
              <a:rect l="0" t="0" r="r" b="b"/>
              <a:pathLst>
                <a:path w="24" h="5">
                  <a:moveTo>
                    <a:pt x="0" y="0"/>
                  </a:moveTo>
                  <a:cubicBezTo>
                    <a:pt x="4" y="3"/>
                    <a:pt x="9" y="5"/>
                    <a:pt x="14" y="5"/>
                  </a:cubicBezTo>
                  <a:cubicBezTo>
                    <a:pt x="18" y="5"/>
                    <a:pt x="21" y="4"/>
                    <a:pt x="24" y="3"/>
                  </a:cubicBezTo>
                  <a:cubicBezTo>
                    <a:pt x="18" y="1"/>
                    <a:pt x="18" y="0"/>
                    <a:pt x="18" y="0"/>
                  </a:cubicBezTo>
                  <a:lnTo>
                    <a:pt x="0"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279"/>
            <p:cNvSpPr>
              <a:spLocks/>
            </p:cNvSpPr>
            <p:nvPr userDrawn="1"/>
          </p:nvSpPr>
          <p:spPr bwMode="gray">
            <a:xfrm>
              <a:off x="4581525" y="4592638"/>
              <a:ext cx="26987" cy="25400"/>
            </a:xfrm>
            <a:custGeom>
              <a:avLst/>
              <a:gdLst>
                <a:gd name="T0" fmla="*/ 0 w 17"/>
                <a:gd name="T1" fmla="*/ 2 h 16"/>
                <a:gd name="T2" fmla="*/ 15 w 17"/>
                <a:gd name="T3" fmla="*/ 16 h 16"/>
                <a:gd name="T4" fmla="*/ 17 w 17"/>
                <a:gd name="T5" fmla="*/ 16 h 16"/>
                <a:gd name="T6" fmla="*/ 17 w 17"/>
                <a:gd name="T7" fmla="*/ 14 h 16"/>
                <a:gd name="T8" fmla="*/ 3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3"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280"/>
            <p:cNvSpPr>
              <a:spLocks/>
            </p:cNvSpPr>
            <p:nvPr userDrawn="1"/>
          </p:nvSpPr>
          <p:spPr bwMode="gray">
            <a:xfrm>
              <a:off x="4581525" y="4592638"/>
              <a:ext cx="26987" cy="25400"/>
            </a:xfrm>
            <a:custGeom>
              <a:avLst/>
              <a:gdLst>
                <a:gd name="T0" fmla="*/ 0 w 17"/>
                <a:gd name="T1" fmla="*/ 2 h 16"/>
                <a:gd name="T2" fmla="*/ 15 w 17"/>
                <a:gd name="T3" fmla="*/ 16 h 16"/>
                <a:gd name="T4" fmla="*/ 17 w 17"/>
                <a:gd name="T5" fmla="*/ 16 h 16"/>
                <a:gd name="T6" fmla="*/ 17 w 17"/>
                <a:gd name="T7" fmla="*/ 14 h 16"/>
                <a:gd name="T8" fmla="*/ 3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3"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281"/>
            <p:cNvSpPr>
              <a:spLocks/>
            </p:cNvSpPr>
            <p:nvPr userDrawn="1"/>
          </p:nvSpPr>
          <p:spPr bwMode="gray">
            <a:xfrm>
              <a:off x="4595813" y="4592638"/>
              <a:ext cx="26987" cy="25400"/>
            </a:xfrm>
            <a:custGeom>
              <a:avLst/>
              <a:gdLst>
                <a:gd name="T0" fmla="*/ 0 w 17"/>
                <a:gd name="T1" fmla="*/ 2 h 16"/>
                <a:gd name="T2" fmla="*/ 15 w 17"/>
                <a:gd name="T3" fmla="*/ 16 h 16"/>
                <a:gd name="T4" fmla="*/ 17 w 17"/>
                <a:gd name="T5" fmla="*/ 16 h 16"/>
                <a:gd name="T6" fmla="*/ 17 w 17"/>
                <a:gd name="T7" fmla="*/ 14 h 16"/>
                <a:gd name="T8" fmla="*/ 2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2"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282"/>
            <p:cNvSpPr>
              <a:spLocks/>
            </p:cNvSpPr>
            <p:nvPr userDrawn="1"/>
          </p:nvSpPr>
          <p:spPr bwMode="gray">
            <a:xfrm>
              <a:off x="4595813" y="4592638"/>
              <a:ext cx="26987" cy="25400"/>
            </a:xfrm>
            <a:custGeom>
              <a:avLst/>
              <a:gdLst>
                <a:gd name="T0" fmla="*/ 0 w 17"/>
                <a:gd name="T1" fmla="*/ 2 h 16"/>
                <a:gd name="T2" fmla="*/ 15 w 17"/>
                <a:gd name="T3" fmla="*/ 16 h 16"/>
                <a:gd name="T4" fmla="*/ 17 w 17"/>
                <a:gd name="T5" fmla="*/ 16 h 16"/>
                <a:gd name="T6" fmla="*/ 17 w 17"/>
                <a:gd name="T7" fmla="*/ 14 h 16"/>
                <a:gd name="T8" fmla="*/ 2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283"/>
            <p:cNvSpPr>
              <a:spLocks/>
            </p:cNvSpPr>
            <p:nvPr userDrawn="1"/>
          </p:nvSpPr>
          <p:spPr bwMode="gray">
            <a:xfrm>
              <a:off x="4595813" y="4614863"/>
              <a:ext cx="23812" cy="6350"/>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6" y="2"/>
                    <a:pt x="6" y="2"/>
                  </a:cubicBezTo>
                  <a:cubicBezTo>
                    <a:pt x="7" y="2"/>
                    <a:pt x="7" y="2"/>
                    <a:pt x="7" y="2"/>
                  </a:cubicBezTo>
                  <a:cubicBezTo>
                    <a:pt x="7" y="2"/>
                    <a:pt x="7" y="2"/>
                    <a:pt x="7" y="2"/>
                  </a:cubicBezTo>
                  <a:cubicBezTo>
                    <a:pt x="6" y="1"/>
                    <a:pt x="5" y="0"/>
                    <a:pt x="4" y="0"/>
                  </a:cubicBezTo>
                  <a:cubicBezTo>
                    <a:pt x="3"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284"/>
            <p:cNvSpPr>
              <a:spLocks/>
            </p:cNvSpPr>
            <p:nvPr userDrawn="1"/>
          </p:nvSpPr>
          <p:spPr bwMode="gray">
            <a:xfrm>
              <a:off x="4608513" y="4614863"/>
              <a:ext cx="23812" cy="6350"/>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5" y="2"/>
                    <a:pt x="6" y="2"/>
                  </a:cubicBezTo>
                  <a:cubicBezTo>
                    <a:pt x="7" y="2"/>
                    <a:pt x="7" y="2"/>
                    <a:pt x="7" y="2"/>
                  </a:cubicBezTo>
                  <a:cubicBezTo>
                    <a:pt x="7" y="2"/>
                    <a:pt x="7" y="2"/>
                    <a:pt x="7" y="2"/>
                  </a:cubicBezTo>
                  <a:cubicBezTo>
                    <a:pt x="6" y="1"/>
                    <a:pt x="5" y="0"/>
                    <a:pt x="4" y="0"/>
                  </a:cubicBezTo>
                  <a:cubicBezTo>
                    <a:pt x="2"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285"/>
            <p:cNvSpPr>
              <a:spLocks/>
            </p:cNvSpPr>
            <p:nvPr userDrawn="1"/>
          </p:nvSpPr>
          <p:spPr bwMode="gray">
            <a:xfrm>
              <a:off x="4532313" y="4483100"/>
              <a:ext cx="120650" cy="115887"/>
            </a:xfrm>
            <a:custGeom>
              <a:avLst/>
              <a:gdLst>
                <a:gd name="T0" fmla="*/ 22 w 36"/>
                <a:gd name="T1" fmla="*/ 0 h 37"/>
                <a:gd name="T2" fmla="*/ 22 w 36"/>
                <a:gd name="T3" fmla="*/ 2 h 37"/>
                <a:gd name="T4" fmla="*/ 21 w 36"/>
                <a:gd name="T5" fmla="*/ 2 h 37"/>
                <a:gd name="T6" fmla="*/ 22 w 36"/>
                <a:gd name="T7" fmla="*/ 5 h 37"/>
                <a:gd name="T8" fmla="*/ 22 w 36"/>
                <a:gd name="T9" fmla="*/ 10 h 37"/>
                <a:gd name="T10" fmla="*/ 22 w 36"/>
                <a:gd name="T11" fmla="*/ 10 h 37"/>
                <a:gd name="T12" fmla="*/ 23 w 36"/>
                <a:gd name="T13" fmla="*/ 10 h 37"/>
                <a:gd name="T14" fmla="*/ 21 w 36"/>
                <a:gd name="T15" fmla="*/ 32 h 37"/>
                <a:gd name="T16" fmla="*/ 9 w 36"/>
                <a:gd name="T17" fmla="*/ 36 h 37"/>
                <a:gd name="T18" fmla="*/ 0 w 36"/>
                <a:gd name="T19" fmla="*/ 34 h 37"/>
                <a:gd name="T20" fmla="*/ 2 w 36"/>
                <a:gd name="T21" fmla="*/ 37 h 37"/>
                <a:gd name="T22" fmla="*/ 15 w 36"/>
                <a:gd name="T23" fmla="*/ 37 h 37"/>
                <a:gd name="T24" fmla="*/ 28 w 36"/>
                <a:gd name="T25" fmla="*/ 24 h 37"/>
                <a:gd name="T26" fmla="*/ 28 w 36"/>
                <a:gd name="T27" fmla="*/ 15 h 37"/>
                <a:gd name="T28" fmla="*/ 32 w 36"/>
                <a:gd name="T29" fmla="*/ 12 h 37"/>
                <a:gd name="T30" fmla="*/ 36 w 36"/>
                <a:gd name="T31" fmla="*/ 10 h 37"/>
                <a:gd name="T32" fmla="*/ 22 w 36"/>
                <a:gd name="T3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37">
                  <a:moveTo>
                    <a:pt x="22" y="0"/>
                  </a:moveTo>
                  <a:cubicBezTo>
                    <a:pt x="22" y="2"/>
                    <a:pt x="22" y="2"/>
                    <a:pt x="22" y="2"/>
                  </a:cubicBezTo>
                  <a:cubicBezTo>
                    <a:pt x="21" y="2"/>
                    <a:pt x="21" y="2"/>
                    <a:pt x="21" y="2"/>
                  </a:cubicBezTo>
                  <a:cubicBezTo>
                    <a:pt x="22" y="5"/>
                    <a:pt x="22" y="5"/>
                    <a:pt x="22" y="5"/>
                  </a:cubicBezTo>
                  <a:cubicBezTo>
                    <a:pt x="22" y="10"/>
                    <a:pt x="22" y="10"/>
                    <a:pt x="22" y="10"/>
                  </a:cubicBezTo>
                  <a:cubicBezTo>
                    <a:pt x="22" y="10"/>
                    <a:pt x="22" y="10"/>
                    <a:pt x="22" y="10"/>
                  </a:cubicBezTo>
                  <a:cubicBezTo>
                    <a:pt x="23" y="10"/>
                    <a:pt x="23" y="10"/>
                    <a:pt x="23" y="10"/>
                  </a:cubicBezTo>
                  <a:cubicBezTo>
                    <a:pt x="27" y="17"/>
                    <a:pt x="26" y="26"/>
                    <a:pt x="21" y="32"/>
                  </a:cubicBezTo>
                  <a:cubicBezTo>
                    <a:pt x="18" y="35"/>
                    <a:pt x="13" y="36"/>
                    <a:pt x="9" y="36"/>
                  </a:cubicBezTo>
                  <a:cubicBezTo>
                    <a:pt x="6" y="36"/>
                    <a:pt x="3" y="36"/>
                    <a:pt x="0" y="34"/>
                  </a:cubicBezTo>
                  <a:cubicBezTo>
                    <a:pt x="2" y="37"/>
                    <a:pt x="2" y="37"/>
                    <a:pt x="2" y="37"/>
                  </a:cubicBezTo>
                  <a:cubicBezTo>
                    <a:pt x="15" y="37"/>
                    <a:pt x="15" y="37"/>
                    <a:pt x="15" y="37"/>
                  </a:cubicBezTo>
                  <a:cubicBezTo>
                    <a:pt x="22" y="37"/>
                    <a:pt x="28" y="31"/>
                    <a:pt x="28" y="24"/>
                  </a:cubicBezTo>
                  <a:cubicBezTo>
                    <a:pt x="28" y="15"/>
                    <a:pt x="28" y="15"/>
                    <a:pt x="28" y="15"/>
                  </a:cubicBezTo>
                  <a:cubicBezTo>
                    <a:pt x="30" y="15"/>
                    <a:pt x="31" y="14"/>
                    <a:pt x="32" y="12"/>
                  </a:cubicBezTo>
                  <a:cubicBezTo>
                    <a:pt x="36" y="10"/>
                    <a:pt x="36" y="10"/>
                    <a:pt x="36" y="10"/>
                  </a:cubicBezTo>
                  <a:lnTo>
                    <a:pt x="22"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286"/>
            <p:cNvSpPr>
              <a:spLocks/>
            </p:cNvSpPr>
            <p:nvPr userDrawn="1"/>
          </p:nvSpPr>
          <p:spPr bwMode="gray">
            <a:xfrm>
              <a:off x="4532313" y="4518025"/>
              <a:ext cx="87312" cy="77787"/>
            </a:xfrm>
            <a:custGeom>
              <a:avLst/>
              <a:gdLst>
                <a:gd name="T0" fmla="*/ 9 w 26"/>
                <a:gd name="T1" fmla="*/ 25 h 25"/>
                <a:gd name="T2" fmla="*/ 20 w 26"/>
                <a:gd name="T3" fmla="*/ 20 h 25"/>
                <a:gd name="T4" fmla="*/ 22 w 26"/>
                <a:gd name="T5" fmla="*/ 0 h 25"/>
                <a:gd name="T6" fmla="*/ 0 w 26"/>
                <a:gd name="T7" fmla="*/ 22 h 25"/>
                <a:gd name="T8" fmla="*/ 9 w 26"/>
                <a:gd name="T9" fmla="*/ 25 h 25"/>
              </a:gdLst>
              <a:ahLst/>
              <a:cxnLst>
                <a:cxn ang="0">
                  <a:pos x="T0" y="T1"/>
                </a:cxn>
                <a:cxn ang="0">
                  <a:pos x="T2" y="T3"/>
                </a:cxn>
                <a:cxn ang="0">
                  <a:pos x="T4" y="T5"/>
                </a:cxn>
                <a:cxn ang="0">
                  <a:pos x="T6" y="T7"/>
                </a:cxn>
                <a:cxn ang="0">
                  <a:pos x="T8" y="T9"/>
                </a:cxn>
              </a:cxnLst>
              <a:rect l="0" t="0" r="r" b="b"/>
              <a:pathLst>
                <a:path w="26" h="25">
                  <a:moveTo>
                    <a:pt x="9" y="25"/>
                  </a:moveTo>
                  <a:cubicBezTo>
                    <a:pt x="13" y="25"/>
                    <a:pt x="17" y="23"/>
                    <a:pt x="20" y="20"/>
                  </a:cubicBezTo>
                  <a:cubicBezTo>
                    <a:pt x="26" y="15"/>
                    <a:pt x="26" y="6"/>
                    <a:pt x="22" y="0"/>
                  </a:cubicBezTo>
                  <a:cubicBezTo>
                    <a:pt x="0" y="22"/>
                    <a:pt x="0" y="22"/>
                    <a:pt x="0" y="22"/>
                  </a:cubicBezTo>
                  <a:cubicBezTo>
                    <a:pt x="3" y="24"/>
                    <a:pt x="6" y="25"/>
                    <a:pt x="9" y="25"/>
                  </a:cubicBez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Oval 287"/>
            <p:cNvSpPr>
              <a:spLocks noChangeArrowheads="1"/>
            </p:cNvSpPr>
            <p:nvPr userDrawn="1"/>
          </p:nvSpPr>
          <p:spPr bwMode="gray">
            <a:xfrm>
              <a:off x="4625975" y="4511675"/>
              <a:ext cx="6350" cy="6350"/>
            </a:xfrm>
            <a:prstGeom prst="ellipse">
              <a:avLst/>
            </a:pr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288"/>
            <p:cNvSpPr>
              <a:spLocks/>
            </p:cNvSpPr>
            <p:nvPr userDrawn="1"/>
          </p:nvSpPr>
          <p:spPr bwMode="gray">
            <a:xfrm>
              <a:off x="4595813" y="4592638"/>
              <a:ext cx="9525" cy="9525"/>
            </a:xfrm>
            <a:custGeom>
              <a:avLst/>
              <a:gdLst>
                <a:gd name="T0" fmla="*/ 6 w 6"/>
                <a:gd name="T1" fmla="*/ 0 h 6"/>
                <a:gd name="T2" fmla="*/ 6 w 6"/>
                <a:gd name="T3" fmla="*/ 6 h 6"/>
                <a:gd name="T4" fmla="*/ 0 w 6"/>
                <a:gd name="T5" fmla="*/ 0 h 6"/>
                <a:gd name="T6" fmla="*/ 6 w 6"/>
                <a:gd name="T7" fmla="*/ 0 h 6"/>
              </a:gdLst>
              <a:ahLst/>
              <a:cxnLst>
                <a:cxn ang="0">
                  <a:pos x="T0" y="T1"/>
                </a:cxn>
                <a:cxn ang="0">
                  <a:pos x="T2" y="T3"/>
                </a:cxn>
                <a:cxn ang="0">
                  <a:pos x="T4" y="T5"/>
                </a:cxn>
                <a:cxn ang="0">
                  <a:pos x="T6" y="T7"/>
                </a:cxn>
              </a:cxnLst>
              <a:rect l="0" t="0" r="r" b="b"/>
              <a:pathLst>
                <a:path w="6" h="6">
                  <a:moveTo>
                    <a:pt x="6" y="0"/>
                  </a:moveTo>
                  <a:lnTo>
                    <a:pt x="6" y="6"/>
                  </a:lnTo>
                  <a:lnTo>
                    <a:pt x="0" y="0"/>
                  </a:lnTo>
                  <a:lnTo>
                    <a:pt x="6"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289"/>
            <p:cNvSpPr>
              <a:spLocks/>
            </p:cNvSpPr>
            <p:nvPr userDrawn="1"/>
          </p:nvSpPr>
          <p:spPr bwMode="gray">
            <a:xfrm>
              <a:off x="4581525" y="4592638"/>
              <a:ext cx="11112" cy="12700"/>
            </a:xfrm>
            <a:custGeom>
              <a:avLst/>
              <a:gdLst>
                <a:gd name="T0" fmla="*/ 7 w 7"/>
                <a:gd name="T1" fmla="*/ 0 h 8"/>
                <a:gd name="T2" fmla="*/ 7 w 7"/>
                <a:gd name="T3" fmla="*/ 8 h 8"/>
                <a:gd name="T4" fmla="*/ 0 w 7"/>
                <a:gd name="T5" fmla="*/ 2 h 8"/>
                <a:gd name="T6" fmla="*/ 7 w 7"/>
                <a:gd name="T7" fmla="*/ 0 h 8"/>
              </a:gdLst>
              <a:ahLst/>
              <a:cxnLst>
                <a:cxn ang="0">
                  <a:pos x="T0" y="T1"/>
                </a:cxn>
                <a:cxn ang="0">
                  <a:pos x="T2" y="T3"/>
                </a:cxn>
                <a:cxn ang="0">
                  <a:pos x="T4" y="T5"/>
                </a:cxn>
                <a:cxn ang="0">
                  <a:pos x="T6" y="T7"/>
                </a:cxn>
              </a:cxnLst>
              <a:rect l="0" t="0" r="r" b="b"/>
              <a:pathLst>
                <a:path w="7" h="8">
                  <a:moveTo>
                    <a:pt x="7" y="0"/>
                  </a:moveTo>
                  <a:lnTo>
                    <a:pt x="7" y="8"/>
                  </a:lnTo>
                  <a:lnTo>
                    <a:pt x="0" y="2"/>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5" name="Picture 4"/>
          <p:cNvPicPr>
            <a:picLocks noChangeAspect="1"/>
          </p:cNvPicPr>
          <p:nvPr userDrawn="1"/>
        </p:nvPicPr>
        <p:blipFill>
          <a:blip r:embed="rId3"/>
          <a:stretch>
            <a:fillRect/>
          </a:stretch>
        </p:blipFill>
        <p:spPr>
          <a:xfrm>
            <a:off x="0" y="5100004"/>
            <a:ext cx="12463010" cy="1931862"/>
          </a:xfrm>
          <a:prstGeom prst="rect">
            <a:avLst/>
          </a:prstGeom>
        </p:spPr>
      </p:pic>
      <p:pic>
        <p:nvPicPr>
          <p:cNvPr id="8" name="Man with laptop"/>
          <p:cNvPicPr>
            <a:picLocks noChangeAspect="1"/>
          </p:cNvPicPr>
          <p:nvPr userDrawn="1"/>
        </p:nvPicPr>
        <p:blipFill>
          <a:blip r:embed="rId4"/>
          <a:stretch>
            <a:fillRect/>
          </a:stretch>
        </p:blipFill>
        <p:spPr>
          <a:xfrm>
            <a:off x="547947" y="3049738"/>
            <a:ext cx="1755000" cy="3352500"/>
          </a:xfrm>
          <a:prstGeom prst="rect">
            <a:avLst/>
          </a:prstGeom>
        </p:spPr>
      </p:pic>
      <p:pic>
        <p:nvPicPr>
          <p:cNvPr id="9" name="Girl with tablet and basketball"/>
          <p:cNvPicPr>
            <a:picLocks noChangeAspect="1"/>
          </p:cNvPicPr>
          <p:nvPr userDrawn="1"/>
        </p:nvPicPr>
        <p:blipFill>
          <a:blip r:embed="rId5"/>
          <a:stretch>
            <a:fillRect/>
          </a:stretch>
        </p:blipFill>
        <p:spPr>
          <a:xfrm>
            <a:off x="8217066" y="3682492"/>
            <a:ext cx="1276205" cy="2209549"/>
          </a:xfrm>
          <a:prstGeom prst="rect">
            <a:avLst/>
          </a:prstGeom>
        </p:spPr>
      </p:pic>
      <p:pic>
        <p:nvPicPr>
          <p:cNvPr id="10" name="Woman with phone"/>
          <p:cNvPicPr>
            <a:picLocks noChangeAspect="1"/>
          </p:cNvPicPr>
          <p:nvPr userDrawn="1"/>
        </p:nvPicPr>
        <p:blipFill>
          <a:blip r:embed="rId6"/>
          <a:stretch>
            <a:fillRect/>
          </a:stretch>
        </p:blipFill>
        <p:spPr>
          <a:xfrm>
            <a:off x="2146745" y="3263488"/>
            <a:ext cx="1327500" cy="3138750"/>
          </a:xfrm>
          <a:prstGeom prst="rect">
            <a:avLst/>
          </a:prstGeom>
        </p:spPr>
      </p:pic>
      <p:sp>
        <p:nvSpPr>
          <p:cNvPr id="11" name="Rectangle 10"/>
          <p:cNvSpPr/>
          <p:nvPr userDrawn="1"/>
        </p:nvSpPr>
        <p:spPr bwMode="gray">
          <a:xfrm>
            <a:off x="274638" y="-1"/>
            <a:ext cx="3482014" cy="1549399"/>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6DC2E9"/>
              </a:solidFill>
              <a:effectLst/>
              <a:uLnTx/>
              <a:uFillTx/>
              <a:latin typeface="Segoe UI"/>
              <a:ea typeface="Segoe UI" pitchFamily="34" charset="0"/>
              <a:cs typeface="Segoe UI" pitchFamily="34" charset="0"/>
            </a:endParaRPr>
          </a:p>
        </p:txBody>
      </p:sp>
      <p:pic>
        <p:nvPicPr>
          <p:cNvPr id="310" name="Picture 30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458840" y="480502"/>
            <a:ext cx="2557743" cy="547905"/>
          </a:xfrm>
          <a:prstGeom prst="rect">
            <a:avLst/>
          </a:prstGeom>
        </p:spPr>
      </p:pic>
      <p:pic>
        <p:nvPicPr>
          <p:cNvPr id="311" name="Picture 310"/>
          <p:cNvPicPr>
            <a:picLocks noChangeAspect="1"/>
          </p:cNvPicPr>
          <p:nvPr userDrawn="1"/>
        </p:nvPicPr>
        <p:blipFill>
          <a:blip r:embed="rId8"/>
          <a:stretch>
            <a:fillRect/>
          </a:stretch>
        </p:blipFill>
        <p:spPr>
          <a:xfrm>
            <a:off x="5818870" y="4069916"/>
            <a:ext cx="2189766" cy="2569443"/>
          </a:xfrm>
          <a:prstGeom prst="rect">
            <a:avLst/>
          </a:prstGeom>
        </p:spPr>
      </p:pic>
    </p:spTree>
    <p:extLst>
      <p:ext uri="{BB962C8B-B14F-4D97-AF65-F5344CB8AC3E}">
        <p14:creationId xmlns:p14="http://schemas.microsoft.com/office/powerpoint/2010/main" val="101638698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7" name="Picture 6"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Tree>
    <p:extLst>
      <p:ext uri="{BB962C8B-B14F-4D97-AF65-F5344CB8AC3E}">
        <p14:creationId xmlns:p14="http://schemas.microsoft.com/office/powerpoint/2010/main" val="25900740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pic>
        <p:nvPicPr>
          <p:cNvPr id="2" name="Picture 1"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371574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7" name="Picture 6"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40" y="480502"/>
            <a:ext cx="2557742" cy="547905"/>
          </a:xfrm>
          <a:prstGeom prst="rect">
            <a:avLst/>
          </a:prstGeom>
        </p:spPr>
      </p:pic>
    </p:spTree>
    <p:extLst>
      <p:ext uri="{BB962C8B-B14F-4D97-AF65-F5344CB8AC3E}">
        <p14:creationId xmlns:p14="http://schemas.microsoft.com/office/powerpoint/2010/main" val="2632165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104">
          <p15:clr>
            <a:srgbClr val="C35EA4"/>
          </p15:clr>
        </p15:guide>
        <p15:guide id="2" orient="horz" pos="302">
          <p15:clr>
            <a:srgbClr val="C35EA4"/>
          </p15:clr>
        </p15:guide>
        <p15:guide id="3" pos="288">
          <p15:clr>
            <a:srgbClr val="C35EA4"/>
          </p15:clr>
        </p15:guide>
        <p15:guide id="4" pos="7546">
          <p15:clr>
            <a:srgbClr val="C35EA4"/>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109728" rIns="146304" bIns="109728"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55597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92886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6538410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1811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7303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2751698"/>
          </a:xfrm>
          <a:noFill/>
        </p:spPr>
        <p:txBody>
          <a:bodyPr anchorCtr="0"/>
          <a:lstStyle>
            <a:lvl1pPr>
              <a:defRPr sz="7200" spc="-100"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159279368"/>
      </p:ext>
    </p:extLst>
  </p:cSld>
  <p:clrMapOvr>
    <a:overrideClrMapping bg1="dk1" tx1="lt1" bg2="dk2" tx2="lt2" accent1="accent1" accent2="accent2" accent3="accent3" accent4="accent4" accent5="accent5" accent6="accent6" hlink="hlink" folHlink="folHlink"/>
  </p:clrMapOvr>
  <p:transition spd="slow"/>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021296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578748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313150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23934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74638" y="1214438"/>
            <a:ext cx="11887200" cy="548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7449640"/>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61599499"/>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9220989"/>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27727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8297985"/>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346348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2751698"/>
          </a:xfrm>
          <a:noFill/>
        </p:spPr>
        <p:txBody>
          <a:bodyPr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75684352"/>
      </p:ext>
    </p:extLst>
  </p:cSld>
  <p:clrMapOvr>
    <a:overrideClrMapping bg1="dk1" tx1="lt1" bg2="dk2" tx2="lt2" accent1="accent1" accent2="accent2" accent3="accent3" accent4="accent4" accent5="accent5" accent6="accent6" hlink="hlink" folHlink="folHlink"/>
  </p:clrMapOvr>
  <p:transition spd="slow"/>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0774781"/>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723998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14122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90854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17303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541745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76806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561638" y="6267914"/>
            <a:ext cx="1382812" cy="296502"/>
          </a:xfrm>
          <a:prstGeom prst="rect">
            <a:avLst/>
          </a:prstGeom>
        </p:spPr>
      </p:pic>
      <p:sp>
        <p:nvSpPr>
          <p:cNvPr id="3" name="Freeform 2"/>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3082057386"/>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3" y="6240429"/>
            <a:ext cx="1280587" cy="274320"/>
          </a:xfrm>
          <a:prstGeom prst="rect">
            <a:avLst/>
          </a:prstGeom>
        </p:spPr>
      </p:pic>
    </p:spTree>
    <p:extLst>
      <p:ext uri="{BB962C8B-B14F-4D97-AF65-F5344CB8AC3E}">
        <p14:creationId xmlns:p14="http://schemas.microsoft.com/office/powerpoint/2010/main" val="18767199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914232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2136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669855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1686473"/>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222229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1090217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9718076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4961"/>
            <a:ext cx="10056812" cy="1015663"/>
          </a:xfrm>
          <a:noFill/>
        </p:spPr>
        <p:txBody>
          <a:bodyPr tIns="91440" bIns="91440" anchor="b" anchorCtr="0">
            <a:spAutoFit/>
          </a:bodyPr>
          <a:lstStyle>
            <a:lvl1pPr>
              <a:defRPr sz="60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53077" y="3768007"/>
            <a:ext cx="10058401"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30877" y="3497262"/>
            <a:ext cx="9880601"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7" y="4290790"/>
            <a:ext cx="10058401"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1679432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399" y="2284961"/>
            <a:ext cx="7086439" cy="1015663"/>
          </a:xfrm>
          <a:noFill/>
        </p:spPr>
        <p:txBody>
          <a:bodyPr wrap="square" tIns="91440" bIns="91440" anchor="b" anchorCtr="0">
            <a:spAutoFit/>
          </a:bodyPr>
          <a:lstStyle>
            <a:lvl1pPr>
              <a:defRPr sz="6000" spc="-100"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5096036"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273836" y="3497262"/>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99865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382302149"/>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12602446"/>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7231507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79099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3258024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53799911"/>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4085527464"/>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496093453"/>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2884907937"/>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333333"/>
              </a:solidFill>
              <a:latin typeface="Segoe UI"/>
              <a:ea typeface="+mn-ea"/>
            </a:endParaRPr>
          </a:p>
        </p:txBody>
      </p:sp>
    </p:spTree>
    <p:extLst>
      <p:ext uri="{BB962C8B-B14F-4D97-AF65-F5344CB8AC3E}">
        <p14:creationId xmlns:p14="http://schemas.microsoft.com/office/powerpoint/2010/main" val="10756763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5054060"/>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304013"/>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7175867"/>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69253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8973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798106"/>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40"/>
            <a:ext cx="3291840" cy="705836"/>
          </a:xfrm>
          <a:prstGeom prst="rect">
            <a:avLst/>
          </a:prstGeom>
        </p:spPr>
      </p:pic>
    </p:spTree>
    <p:extLst>
      <p:ext uri="{BB962C8B-B14F-4D97-AF65-F5344CB8AC3E}">
        <p14:creationId xmlns:p14="http://schemas.microsoft.com/office/powerpoint/2010/main" val="242826294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60540179"/>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6" y="6380761"/>
            <a:ext cx="2798207" cy="372394"/>
          </a:xfrm>
          <a:prstGeom prst="rect">
            <a:avLst/>
          </a:prstGeom>
        </p:spPr>
        <p:txBody>
          <a:bodyPr/>
          <a:lstStyle/>
          <a:p>
            <a:pPr algn="r" defTabSz="932597" eaLnBrk="1" fontAlgn="auto" hangingPunct="1">
              <a:spcBef>
                <a:spcPts val="0"/>
              </a:spcBef>
              <a:spcAft>
                <a:spcPts val="0"/>
              </a:spcAft>
              <a:defRPr/>
            </a:pPr>
            <a:fld id="{0A164282-434E-41D4-9582-783D542A7B68}" type="slidenum">
              <a:rPr lang="en-US" sz="2040" smtClean="0">
                <a:solidFill>
                  <a:srgbClr val="289FD7"/>
                </a:solidFill>
                <a:latin typeface="Segoe UI Light"/>
                <a:ea typeface="+mn-ea"/>
              </a:rPr>
              <a:pPr algn="r" defTabSz="932597" eaLnBrk="1" fontAlgn="auto" hangingPunct="1">
                <a:spcBef>
                  <a:spcPts val="0"/>
                </a:spcBef>
                <a:spcAft>
                  <a:spcPts val="0"/>
                </a:spcAft>
                <a:defRPr/>
              </a:pPr>
              <a:t>‹#›</a:t>
            </a:fld>
            <a:endParaRPr lang="en-US" sz="2040">
              <a:solidFill>
                <a:srgbClr val="289FD7"/>
              </a:solidFill>
              <a:latin typeface="Segoe UI Light"/>
              <a:ea typeface="+mn-ea"/>
            </a:endParaRPr>
          </a:p>
        </p:txBody>
      </p:sp>
    </p:spTree>
    <p:extLst>
      <p:ext uri="{BB962C8B-B14F-4D97-AF65-F5344CB8AC3E}">
        <p14:creationId xmlns:p14="http://schemas.microsoft.com/office/powerpoint/2010/main" val="215680174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eaLnBrk="1" hangingPunct="1">
              <a:lnSpc>
                <a:spcPct val="90000"/>
              </a:lnSpc>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6137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0430927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7"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889839862"/>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806411239"/>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spTree>
    <p:extLst>
      <p:ext uri="{BB962C8B-B14F-4D97-AF65-F5344CB8AC3E}">
        <p14:creationId xmlns:p14="http://schemas.microsoft.com/office/powerpoint/2010/main" val="42296863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5" y="0"/>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32398" eaLnBrk="1" hangingPunct="1">
                <a:defRPr/>
              </a:pPr>
              <a:endParaRPr lang="en-US" sz="2000"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32425" eaLnBrk="1" fontAlgn="auto" hangingPunct="1">
                <a:spcBef>
                  <a:spcPts val="0"/>
                </a:spcBef>
                <a:spcAft>
                  <a:spcPts val="0"/>
                </a:spcAft>
                <a:defRPr/>
              </a:pPr>
              <a:endParaRPr lang="en-US" sz="1836"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913927" eaLnBrk="1" hangingPunct="1">
                <a:lnSpc>
                  <a:spcPct val="90000"/>
                </a:lnSpc>
                <a:spcBef>
                  <a:spcPts val="0"/>
                </a:spcBef>
                <a:spcAft>
                  <a:spcPts val="0"/>
                </a:spcAft>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BLOB </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Machine</a:t>
                  </a: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VPN </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Web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Mobile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API</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API</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Logic</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Notification</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900" kern="0" dirty="0">
                            <a:gradFill>
                              <a:gsLst>
                                <a:gs pos="76250">
                                  <a:srgbClr val="FFFFFF"/>
                                </a:gs>
                                <a:gs pos="31000">
                                  <a:srgbClr val="FFFFFF"/>
                                </a:gs>
                              </a:gsLst>
                              <a:lin ang="5400000" scaled="0"/>
                            </a:gradFill>
                          </a:rPr>
                          <a:t>Content Delivery</a:t>
                        </a:r>
                        <a:br>
                          <a:rPr lang="en-US" altLang="en-US" sz="900" kern="0" dirty="0">
                            <a:gradFill>
                              <a:gsLst>
                                <a:gs pos="76250">
                                  <a:srgbClr val="FFFFFF"/>
                                </a:gs>
                                <a:gs pos="31000">
                                  <a:srgbClr val="FFFFFF"/>
                                </a:gs>
                              </a:gsLst>
                              <a:lin ang="5400000" scaled="0"/>
                            </a:gradFill>
                          </a:rPr>
                        </a:br>
                        <a:r>
                          <a:rPr lang="en-US" altLang="en-US" sz="900" kern="0" dirty="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Media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200"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a:gradFill>
                              <a:gsLst>
                                <a:gs pos="76250">
                                  <a:srgbClr val="FFFFFF"/>
                                </a:gs>
                                <a:gs pos="31000">
                                  <a:srgbClr val="FFFFFF"/>
                                </a:gs>
                              </a:gsLst>
                              <a:lin ang="5400000" scaled="0"/>
                            </a:gradFill>
                          </a:rPr>
                          <a:t>HDInsight</a:t>
                        </a:r>
                        <a:endParaRPr lang="en-US" kern="0" dirty="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Machine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Stream</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Data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Event</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Mobile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BizTalk</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Hybrid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Service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Storage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SQL</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a:gradFill>
                              <a:gsLst>
                                <a:gs pos="76250">
                                  <a:srgbClr val="FFFFFF"/>
                                </a:gs>
                                <a:gs pos="31000">
                                  <a:srgbClr val="FFFFFF"/>
                                </a:gs>
                              </a:gsLst>
                              <a:lin ang="5400000" scaled="0"/>
                            </a:gradFill>
                          </a:rPr>
                          <a:t>DocumentDB</a:t>
                        </a:r>
                        <a:endParaRPr lang="en-US" kern="0" dirty="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a:gradFill>
                              <a:gsLst>
                                <a:gs pos="76250">
                                  <a:srgbClr val="FFFFFF"/>
                                </a:gs>
                                <a:gs pos="31000">
                                  <a:srgbClr val="FFFFFF"/>
                                </a:gs>
                              </a:gsLst>
                              <a:lin ang="5400000" scaled="0"/>
                            </a:gradFill>
                          </a:rPr>
                          <a:t>Redis</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SQL Data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Cloud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Remote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Service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Visual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Application</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Team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Active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Multi-Factor</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32317">
                        <a:lnSpc>
                          <a:spcPct val="90000"/>
                        </a:lnSpc>
                        <a:spcBef>
                          <a:spcPts val="600"/>
                        </a:spcBef>
                        <a:defRPr/>
                      </a:pPr>
                      <a:r>
                        <a:rPr lang="en-US" sz="100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Store/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VM Image Gallery</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Site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AD Privileged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Identity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Operational</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Azure AD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a:gradFill>
                            <a:gsLst>
                              <a:gs pos="76250">
                                <a:srgbClr val="FFFFFF"/>
                              </a:gs>
                              <a:gs pos="31000">
                                <a:srgbClr val="FFFFFF"/>
                              </a:gs>
                            </a:gsLst>
                            <a:lin ang="5400000" scaled="0"/>
                          </a:gradFill>
                        </a:rPr>
                        <a:t>StorSimple</a:t>
                      </a:r>
                      <a:endParaRPr lang="en-US" kern="0" dirty="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14303668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993363"/>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7500">
                      <a:schemeClr val="bg1"/>
                    </a:gs>
                    <a:gs pos="43000">
                      <a:schemeClr val="bg1"/>
                    </a:gs>
                  </a:gsLst>
                  <a:lin ang="5400000" scaled="0"/>
                </a:gradFill>
              </a:defRPr>
            </a:lvl1pPr>
            <a:lvl2pPr marL="685800" indent="-285750">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550" indent="228600">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32855062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574104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sz="3200"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2697060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2841339628"/>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48891845"/>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614767965"/>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3890979649"/>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252017"/>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8" y="1212850"/>
            <a:ext cx="11887200" cy="683264"/>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8134055"/>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478382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68367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1228872"/>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3484625"/>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677804"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0934343"/>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12599952"/>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3622316867"/>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1154561461"/>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72088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098750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48853146"/>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6767759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5934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04434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361774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99957617"/>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2913111"/>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8862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61724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1087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eaLnBrk="1" hangingPunct="1"/>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716233"/>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19"/>
            <a:ext cx="11889564" cy="91757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3846857"/>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52236642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7200" y="6121400"/>
            <a:ext cx="18288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6540" y="3954457"/>
            <a:ext cx="6399213" cy="1830388"/>
          </a:xfrm>
          <a:noFill/>
        </p:spPr>
        <p:txBody>
          <a:bodyPr tIns="109728"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74702" y="2117165"/>
            <a:ext cx="8229535" cy="1828800"/>
          </a:xfrm>
          <a:noFill/>
        </p:spPr>
        <p:txBody>
          <a:bodyPr anchorCtr="0"/>
          <a:lstStyle>
            <a:lvl1pPr>
              <a:defRPr sz="5400" spc="-100" baseline="0">
                <a:gradFill>
                  <a:gsLst>
                    <a:gs pos="3333">
                      <a:schemeClr val="tx2"/>
                    </a:gs>
                    <a:gs pos="39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36038314"/>
      </p:ext>
    </p:extLst>
  </p:cSld>
  <p:clrMapOvr>
    <a:masterClrMapping/>
  </p:clrMapOvr>
  <p:transition spd="slow"/>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5347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1236400568"/>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63895767"/>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5360429"/>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582869"/>
            <a:ext cx="9143936" cy="1828786"/>
          </a:xfrm>
          <a:noFill/>
        </p:spPr>
        <p:txBody>
          <a:bodyPr lIns="146304" tIns="91440" rIns="146304" bIns="91440" anchor="ctr"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4870185"/>
            <a:ext cx="91439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spTree>
    <p:extLst>
      <p:ext uri="{BB962C8B-B14F-4D97-AF65-F5344CB8AC3E}">
        <p14:creationId xmlns:p14="http://schemas.microsoft.com/office/powerpoint/2010/main" val="1178389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93906"/>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845208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5896569"/>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39159670"/>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666136931"/>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79159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212850"/>
            <a:ext cx="12436475" cy="5781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39" tIns="46639" rIns="46639" bIns="46639" anchor="ctr"/>
          <a:lstStyle/>
          <a:p>
            <a:pPr algn="ctr" defTabSz="932472" eaLnBrk="1" hangingPunct="1">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8020834"/>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6537933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191584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8268300"/>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7274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167770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48688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9126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8189460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1548432405"/>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6467837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06288440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lIns="182880" tIns="146304" rIns="182880" bIns="146304">
            <a:spAutoFit/>
          </a:bodyPr>
          <a:lstStyle/>
          <a:p>
            <a:pPr defTabSz="932290" fontAlgn="auto">
              <a:spcBef>
                <a:spcPts val="0"/>
              </a:spcBef>
              <a:spcAft>
                <a:spcPts val="0"/>
              </a:spcAft>
              <a:defRPr/>
            </a:pPr>
            <a:r>
              <a:rPr lang="en-US" sz="700" dirty="0">
                <a:gradFill>
                  <a:gsLst>
                    <a:gs pos="0">
                      <a:schemeClr val="tx1"/>
                    </a:gs>
                    <a:gs pos="100000">
                      <a:schemeClr val="tx1"/>
                    </a:gs>
                  </a:gsLst>
                  <a:lin ang="5400000" scaled="0"/>
                </a:gradFill>
                <a:latin typeface="+mn-lt"/>
                <a:ea typeface="+mn-ea"/>
                <a:cs typeface="Segoe UI" pitchFamily="34" charset="0"/>
              </a:rPr>
              <a:t>© 2015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9064418"/>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2481" y="6030462"/>
            <a:ext cx="1097269" cy="209971"/>
          </a:xfrm>
          <a:prstGeom prst="rect">
            <a:avLst/>
          </a:prstGeom>
        </p:spPr>
      </p:pic>
      <p:pic>
        <p:nvPicPr>
          <p:cNvPr id="4" name="Picture 3"/>
          <p:cNvPicPr>
            <a:picLocks noChangeAspect="1"/>
          </p:cNvPicPr>
          <p:nvPr userDrawn="1"/>
        </p:nvPicPr>
        <p:blipFill>
          <a:blip r:embed="rId3"/>
          <a:stretch>
            <a:fillRect/>
          </a:stretch>
        </p:blipFill>
        <p:spPr>
          <a:xfrm>
            <a:off x="4654062" y="2877769"/>
            <a:ext cx="6292716" cy="2492232"/>
          </a:xfrm>
          <a:prstGeom prst="rect">
            <a:avLst/>
          </a:prstGeom>
        </p:spPr>
      </p:pic>
    </p:spTree>
    <p:extLst>
      <p:ext uri="{BB962C8B-B14F-4D97-AF65-F5344CB8AC3E}">
        <p14:creationId xmlns:p14="http://schemas.microsoft.com/office/powerpoint/2010/main" val="12829987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Philadelphi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033062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okyo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061934" y="761438"/>
            <a:ext cx="5642641" cy="5471651"/>
          </a:xfrm>
          <a:prstGeom prst="rect">
            <a:avLst/>
          </a:prstGeom>
        </p:spPr>
      </p:pic>
    </p:spTree>
    <p:extLst>
      <p:ext uri="{BB962C8B-B14F-4D97-AF65-F5344CB8AC3E}">
        <p14:creationId xmlns:p14="http://schemas.microsoft.com/office/powerpoint/2010/main" val="6574504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tockholm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4" name="Picture 3"/>
          <p:cNvPicPr>
            <a:picLocks noChangeAspect="1"/>
          </p:cNvPicPr>
          <p:nvPr userDrawn="1"/>
        </p:nvPicPr>
        <p:blipFill>
          <a:blip r:embed="rId3"/>
          <a:stretch>
            <a:fillRect/>
          </a:stretch>
        </p:blipFill>
        <p:spPr>
          <a:xfrm>
            <a:off x="6126798" y="296898"/>
            <a:ext cx="5486340" cy="5929916"/>
          </a:xfrm>
          <a:prstGeom prst="rect">
            <a:avLst/>
          </a:prstGeom>
        </p:spPr>
      </p:pic>
    </p:spTree>
    <p:extLst>
      <p:ext uri="{BB962C8B-B14F-4D97-AF65-F5344CB8AC3E}">
        <p14:creationId xmlns:p14="http://schemas.microsoft.com/office/powerpoint/2010/main" val="2875625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el Aviv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213225" y="479425"/>
            <a:ext cx="5501093" cy="5797832"/>
          </a:xfrm>
          <a:prstGeom prst="rect">
            <a:avLst/>
          </a:prstGeom>
        </p:spPr>
      </p:pic>
    </p:spTree>
    <p:extLst>
      <p:ext uri="{BB962C8B-B14F-4D97-AF65-F5344CB8AC3E}">
        <p14:creationId xmlns:p14="http://schemas.microsoft.com/office/powerpoint/2010/main" val="22243183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Paris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309676" y="1099761"/>
            <a:ext cx="5441731" cy="5134537"/>
          </a:xfrm>
          <a:prstGeom prst="rect">
            <a:avLst/>
          </a:prstGeom>
        </p:spPr>
      </p:pic>
    </p:spTree>
    <p:extLst>
      <p:ext uri="{BB962C8B-B14F-4D97-AF65-F5344CB8AC3E}">
        <p14:creationId xmlns:p14="http://schemas.microsoft.com/office/powerpoint/2010/main" val="478241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Washington, D.C.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282977" y="936971"/>
            <a:ext cx="5537370" cy="5402312"/>
          </a:xfrm>
          <a:prstGeom prst="rect">
            <a:avLst/>
          </a:prstGeom>
        </p:spPr>
      </p:pic>
    </p:spTree>
    <p:extLst>
      <p:ext uri="{BB962C8B-B14F-4D97-AF65-F5344CB8AC3E}">
        <p14:creationId xmlns:p14="http://schemas.microsoft.com/office/powerpoint/2010/main" val="159524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Atlant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010756" y="845531"/>
            <a:ext cx="5694202" cy="5388766"/>
          </a:xfrm>
          <a:prstGeom prst="rect">
            <a:avLst/>
          </a:prstGeom>
        </p:spPr>
      </p:pic>
    </p:spTree>
    <p:extLst>
      <p:ext uri="{BB962C8B-B14F-4D97-AF65-F5344CB8AC3E}">
        <p14:creationId xmlns:p14="http://schemas.microsoft.com/office/powerpoint/2010/main" val="42512825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Frankfur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126798" y="754092"/>
            <a:ext cx="5532774" cy="5426782"/>
          </a:xfrm>
          <a:prstGeom prst="rect">
            <a:avLst/>
          </a:prstGeom>
        </p:spPr>
      </p:pic>
    </p:spTree>
    <p:extLst>
      <p:ext uri="{BB962C8B-B14F-4D97-AF65-F5344CB8AC3E}">
        <p14:creationId xmlns:p14="http://schemas.microsoft.com/office/powerpoint/2010/main" val="492680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udapes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259174" y="1759922"/>
            <a:ext cx="5496990" cy="4475810"/>
          </a:xfrm>
          <a:prstGeom prst="rect">
            <a:avLst/>
          </a:prstGeom>
        </p:spPr>
      </p:pic>
    </p:spTree>
    <p:extLst>
      <p:ext uri="{BB962C8B-B14F-4D97-AF65-F5344CB8AC3E}">
        <p14:creationId xmlns:p14="http://schemas.microsoft.com/office/powerpoint/2010/main" val="8866776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819433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948810"/>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9270276"/>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0433232"/>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2833292"/>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0"/>
            <a:ext cx="8046632" cy="1828786"/>
          </a:xfrm>
          <a:noFill/>
        </p:spPr>
        <p:txBody>
          <a:bodyPr lIns="146304" tIns="91440" rIns="146304" bIns="91440" anchor="t" anchorCtr="0"/>
          <a:lstStyle>
            <a:lvl1pPr>
              <a:defRPr sz="5399" spc="-100" baseline="0">
                <a:solidFill>
                  <a:schemeClr val="tx1"/>
                </a:solidFill>
              </a:defRPr>
            </a:lvl1pPr>
          </a:lstStyle>
          <a:p>
            <a:r>
              <a:rPr lang="en-US" dirty="0"/>
              <a:t>Lorem ipsum</a:t>
            </a:r>
          </a:p>
        </p:txBody>
      </p:sp>
    </p:spTree>
    <p:extLst>
      <p:ext uri="{BB962C8B-B14F-4D97-AF65-F5344CB8AC3E}">
        <p14:creationId xmlns:p14="http://schemas.microsoft.com/office/powerpoint/2010/main" val="4098390772"/>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722118"/>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Philadelphia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5" name="TextBox 4"/>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Philadelphia!</a:t>
            </a:r>
          </a:p>
        </p:txBody>
      </p:sp>
      <p:pic>
        <p:nvPicPr>
          <p:cNvPr id="6" name="Picture 5"/>
          <p:cNvPicPr>
            <a:picLocks noChangeAspect="1"/>
          </p:cNvPicPr>
          <p:nvPr userDrawn="1"/>
        </p:nvPicPr>
        <p:blipFill>
          <a:blip r:embed="rId3"/>
          <a:stretch>
            <a:fillRect/>
          </a:stretch>
        </p:blipFill>
        <p:spPr>
          <a:xfrm>
            <a:off x="6309677" y="1039705"/>
            <a:ext cx="5482059" cy="5191893"/>
          </a:xfrm>
          <a:prstGeom prst="rect">
            <a:avLst/>
          </a:prstGeom>
        </p:spPr>
      </p:pic>
    </p:spTree>
    <p:extLst>
      <p:ext uri="{BB962C8B-B14F-4D97-AF65-F5344CB8AC3E}">
        <p14:creationId xmlns:p14="http://schemas.microsoft.com/office/powerpoint/2010/main" val="4006932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okyo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Tokyo!</a:t>
            </a:r>
          </a:p>
        </p:txBody>
      </p:sp>
      <p:pic>
        <p:nvPicPr>
          <p:cNvPr id="5" name="Picture 4"/>
          <p:cNvPicPr>
            <a:picLocks noChangeAspect="1"/>
          </p:cNvPicPr>
          <p:nvPr userDrawn="1"/>
        </p:nvPicPr>
        <p:blipFill>
          <a:blip r:embed="rId3"/>
          <a:stretch>
            <a:fillRect/>
          </a:stretch>
        </p:blipFill>
        <p:spPr>
          <a:xfrm>
            <a:off x="6061934" y="761438"/>
            <a:ext cx="5642641" cy="5471651"/>
          </a:xfrm>
          <a:prstGeom prst="rect">
            <a:avLst/>
          </a:prstGeom>
        </p:spPr>
      </p:pic>
    </p:spTree>
    <p:extLst>
      <p:ext uri="{BB962C8B-B14F-4D97-AF65-F5344CB8AC3E}">
        <p14:creationId xmlns:p14="http://schemas.microsoft.com/office/powerpoint/2010/main" val="15547415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tockholm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Stockholm!</a:t>
            </a:r>
          </a:p>
        </p:txBody>
      </p:sp>
      <p:pic>
        <p:nvPicPr>
          <p:cNvPr id="6" name="Picture 5"/>
          <p:cNvPicPr>
            <a:picLocks noChangeAspect="1"/>
          </p:cNvPicPr>
          <p:nvPr userDrawn="1"/>
        </p:nvPicPr>
        <p:blipFill>
          <a:blip r:embed="rId3"/>
          <a:stretch>
            <a:fillRect/>
          </a:stretch>
        </p:blipFill>
        <p:spPr>
          <a:xfrm>
            <a:off x="6126798" y="296898"/>
            <a:ext cx="5486340" cy="5929916"/>
          </a:xfrm>
          <a:prstGeom prst="rect">
            <a:avLst/>
          </a:prstGeom>
        </p:spPr>
      </p:pic>
    </p:spTree>
    <p:extLst>
      <p:ext uri="{BB962C8B-B14F-4D97-AF65-F5344CB8AC3E}">
        <p14:creationId xmlns:p14="http://schemas.microsoft.com/office/powerpoint/2010/main" val="35791854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el Aviv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Tel Aviv!</a:t>
            </a:r>
          </a:p>
        </p:txBody>
      </p:sp>
      <p:pic>
        <p:nvPicPr>
          <p:cNvPr id="6" name="Picture 5"/>
          <p:cNvPicPr>
            <a:picLocks noChangeAspect="1"/>
          </p:cNvPicPr>
          <p:nvPr userDrawn="1"/>
        </p:nvPicPr>
        <p:blipFill>
          <a:blip r:embed="rId3"/>
          <a:stretch>
            <a:fillRect/>
          </a:stretch>
        </p:blipFill>
        <p:spPr>
          <a:xfrm>
            <a:off x="6213225" y="479425"/>
            <a:ext cx="5501093" cy="5797832"/>
          </a:xfrm>
          <a:prstGeom prst="rect">
            <a:avLst/>
          </a:prstGeom>
        </p:spPr>
      </p:pic>
    </p:spTree>
    <p:extLst>
      <p:ext uri="{BB962C8B-B14F-4D97-AF65-F5344CB8AC3E}">
        <p14:creationId xmlns:p14="http://schemas.microsoft.com/office/powerpoint/2010/main" val="20244560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74638" y="2119313"/>
            <a:ext cx="6400800" cy="366395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57200" y="479425"/>
            <a:ext cx="18288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74702" y="2119178"/>
            <a:ext cx="6402388" cy="1828800"/>
          </a:xfrm>
          <a:noFill/>
        </p:spPr>
        <p:txBody>
          <a:bodyPr anchorCtr="0"/>
          <a:lstStyle>
            <a:lvl1pPr>
              <a:defRPr sz="5400" spc="-100" baseline="0">
                <a:gradFill>
                  <a:gsLst>
                    <a:gs pos="57576">
                      <a:srgbClr val="FFFFFF"/>
                    </a:gs>
                    <a:gs pos="35000">
                      <a:srgbClr val="FFFFFF"/>
                    </a:gs>
                  </a:gsLst>
                  <a:lin ang="5400000" scaled="0"/>
                </a:gradFill>
              </a:defRPr>
            </a:lvl1pPr>
          </a:lstStyle>
          <a:p>
            <a:r>
              <a:rPr lang="en-US"/>
              <a:t>Click to edit Master title style</a:t>
            </a:r>
            <a:endParaRPr lang="en-US" dirty="0"/>
          </a:p>
        </p:txBody>
      </p:sp>
      <p:sp>
        <p:nvSpPr>
          <p:cNvPr id="3" name="Text Placeholder 2"/>
          <p:cNvSpPr>
            <a:spLocks noGrp="1"/>
          </p:cNvSpPr>
          <p:nvPr>
            <p:ph type="body" sz="quarter" idx="14"/>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358732149"/>
      </p:ext>
    </p:extLst>
  </p:cSld>
  <p:clrMapOvr>
    <a:masterClrMapping/>
  </p:clrMapOvr>
  <p:transition spd="med">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Paris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Paris!</a:t>
            </a:r>
          </a:p>
        </p:txBody>
      </p:sp>
      <p:pic>
        <p:nvPicPr>
          <p:cNvPr id="6" name="Picture 5"/>
          <p:cNvPicPr>
            <a:picLocks noChangeAspect="1"/>
          </p:cNvPicPr>
          <p:nvPr userDrawn="1"/>
        </p:nvPicPr>
        <p:blipFill>
          <a:blip r:embed="rId3"/>
          <a:stretch>
            <a:fillRect/>
          </a:stretch>
        </p:blipFill>
        <p:spPr>
          <a:xfrm>
            <a:off x="6309676" y="1099761"/>
            <a:ext cx="5441731" cy="5134537"/>
          </a:xfrm>
          <a:prstGeom prst="rect">
            <a:avLst/>
          </a:prstGeom>
        </p:spPr>
      </p:pic>
    </p:spTree>
    <p:extLst>
      <p:ext uri="{BB962C8B-B14F-4D97-AF65-F5344CB8AC3E}">
        <p14:creationId xmlns:p14="http://schemas.microsoft.com/office/powerpoint/2010/main" val="3960476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Washington, D.C.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22378" y="1942800"/>
            <a:ext cx="5577785"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Washington, D.C.!</a:t>
            </a:r>
          </a:p>
        </p:txBody>
      </p:sp>
      <p:pic>
        <p:nvPicPr>
          <p:cNvPr id="6" name="Picture 5"/>
          <p:cNvPicPr>
            <a:picLocks noChangeAspect="1"/>
          </p:cNvPicPr>
          <p:nvPr userDrawn="1"/>
        </p:nvPicPr>
        <p:blipFill>
          <a:blip r:embed="rId3"/>
          <a:stretch>
            <a:fillRect/>
          </a:stretch>
        </p:blipFill>
        <p:spPr>
          <a:xfrm>
            <a:off x="6282977" y="936971"/>
            <a:ext cx="5537370" cy="5402312"/>
          </a:xfrm>
          <a:prstGeom prst="rect">
            <a:avLst/>
          </a:prstGeom>
        </p:spPr>
      </p:pic>
    </p:spTree>
    <p:extLst>
      <p:ext uri="{BB962C8B-B14F-4D97-AF65-F5344CB8AC3E}">
        <p14:creationId xmlns:p14="http://schemas.microsoft.com/office/powerpoint/2010/main" val="11737643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Atlanta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Atlanta!</a:t>
            </a:r>
          </a:p>
        </p:txBody>
      </p:sp>
      <p:pic>
        <p:nvPicPr>
          <p:cNvPr id="6" name="Picture 5"/>
          <p:cNvPicPr>
            <a:picLocks noChangeAspect="1"/>
          </p:cNvPicPr>
          <p:nvPr userDrawn="1"/>
        </p:nvPicPr>
        <p:blipFill>
          <a:blip r:embed="rId3"/>
          <a:stretch>
            <a:fillRect/>
          </a:stretch>
        </p:blipFill>
        <p:spPr>
          <a:xfrm>
            <a:off x="6010756" y="845531"/>
            <a:ext cx="5694202" cy="5388766"/>
          </a:xfrm>
          <a:prstGeom prst="rect">
            <a:avLst/>
          </a:prstGeom>
        </p:spPr>
      </p:pic>
    </p:spTree>
    <p:extLst>
      <p:ext uri="{BB962C8B-B14F-4D97-AF65-F5344CB8AC3E}">
        <p14:creationId xmlns:p14="http://schemas.microsoft.com/office/powerpoint/2010/main" val="13404538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Frankfurt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Frankfurt!</a:t>
            </a:r>
          </a:p>
        </p:txBody>
      </p:sp>
      <p:pic>
        <p:nvPicPr>
          <p:cNvPr id="6" name="Picture 5"/>
          <p:cNvPicPr>
            <a:picLocks noChangeAspect="1"/>
          </p:cNvPicPr>
          <p:nvPr userDrawn="1"/>
        </p:nvPicPr>
        <p:blipFill>
          <a:blip r:embed="rId3"/>
          <a:stretch>
            <a:fillRect/>
          </a:stretch>
        </p:blipFill>
        <p:spPr>
          <a:xfrm>
            <a:off x="6126798" y="754092"/>
            <a:ext cx="5532774" cy="5426782"/>
          </a:xfrm>
          <a:prstGeom prst="rect">
            <a:avLst/>
          </a:prstGeom>
        </p:spPr>
      </p:pic>
    </p:spTree>
    <p:extLst>
      <p:ext uri="{BB962C8B-B14F-4D97-AF65-F5344CB8AC3E}">
        <p14:creationId xmlns:p14="http://schemas.microsoft.com/office/powerpoint/2010/main" val="29520339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Budapest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Budapest!</a:t>
            </a:r>
          </a:p>
        </p:txBody>
      </p:sp>
      <p:pic>
        <p:nvPicPr>
          <p:cNvPr id="6" name="Picture 5"/>
          <p:cNvPicPr>
            <a:picLocks noChangeAspect="1"/>
          </p:cNvPicPr>
          <p:nvPr userDrawn="1"/>
        </p:nvPicPr>
        <p:blipFill>
          <a:blip r:embed="rId3"/>
          <a:stretch>
            <a:fillRect/>
          </a:stretch>
        </p:blipFill>
        <p:spPr>
          <a:xfrm>
            <a:off x="6259174" y="1759922"/>
            <a:ext cx="5496990" cy="4475810"/>
          </a:xfrm>
          <a:prstGeom prst="rect">
            <a:avLst/>
          </a:prstGeom>
        </p:spPr>
      </p:pic>
    </p:spTree>
    <p:extLst>
      <p:ext uri="{BB962C8B-B14F-4D97-AF65-F5344CB8AC3E}">
        <p14:creationId xmlns:p14="http://schemas.microsoft.com/office/powerpoint/2010/main" val="4260540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442096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45522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07573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168445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98860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7200" y="6121400"/>
            <a:ext cx="18288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74702" y="2125678"/>
            <a:ext cx="9143936" cy="1828786"/>
          </a:xfrm>
          <a:noFill/>
        </p:spPr>
        <p:txBody>
          <a:bodyPr anchorCtr="0"/>
          <a:lstStyle>
            <a:lvl1pPr>
              <a:defRPr sz="5400" spc="-100"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4701" y="3955786"/>
            <a:ext cx="7315137" cy="1828007"/>
          </a:xfrm>
          <a:noFill/>
        </p:spPr>
        <p:txBody>
          <a:bodyPr tIns="109728"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430369597"/>
      </p:ext>
    </p:extLst>
  </p:cSld>
  <p:clrMapOvr>
    <a:masterClrMapping/>
  </p:clrMapOvr>
  <p:transition spd="slow"/>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31574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76778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17790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47443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6336035"/>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566199410"/>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577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7200" y="479776"/>
            <a:ext cx="1646238" cy="352649"/>
          </a:xfrm>
          <a:prstGeom prst="rect">
            <a:avLst/>
          </a:prstGeom>
        </p:spPr>
      </p:pic>
      <p:sp>
        <p:nvSpPr>
          <p:cNvPr id="2" name="TextBox 1"/>
          <p:cNvSpPr txBox="1"/>
          <p:nvPr userDrawn="1"/>
        </p:nvSpPr>
        <p:spPr>
          <a:xfrm>
            <a:off x="10469260" y="296862"/>
            <a:ext cx="1719113" cy="634440"/>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S PGothic" panose="020B0600070205080204" pitchFamily="34" charset="-128"/>
                <a:cs typeface="+mn-cs"/>
              </a:rPr>
              <a:t>AzureCon</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panose="020B0600070205080204" pitchFamily="34" charset="-128"/>
              <a:cs typeface="+mn-cs"/>
            </a:endParaRPr>
          </a:p>
        </p:txBody>
      </p:sp>
    </p:spTree>
    <p:extLst>
      <p:ext uri="{BB962C8B-B14F-4D97-AF65-F5344CB8AC3E}">
        <p14:creationId xmlns:p14="http://schemas.microsoft.com/office/powerpoint/2010/main" val="13735691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4" y="1"/>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S PGothic" panose="020B0600070205080204" pitchFamily="34" charset="-128"/>
                <a:cs typeface="+mn-cs"/>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marL="0" marR="0" lvl="0" indent="0" algn="ctr" defTabSz="9322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Machine</a:t>
                  </a:r>
                </a:p>
              </p:txBody>
            </p:sp>
            <p:pic>
              <p:nvPicPr>
                <p:cNvPr id="504" name="Picture 395"/>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481" name="Picture 227"/>
                <p:cNvPicPr>
                  <a:picLocks noChangeAspect="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75" name="Picture 3"/>
                <p:cNvPicPr>
                  <a:picLocks noChangeAspect="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Gateway</a:t>
                  </a:r>
                </a:p>
              </p:txBody>
            </p:sp>
            <p:pic>
              <p:nvPicPr>
                <p:cNvPr id="473" name="Picture 9"/>
                <p:cNvPicPr>
                  <a:picLocks noChangeAspect="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Web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7" name="Picture 151"/>
                    <p:cNvPicPr>
                      <a:picLocks noChangeAspect="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5" name="Picture 153"/>
                    <p:cNvPicPr>
                      <a:picLocks noChangeAspect="1"/>
                    </p:cNvPicPr>
                    <p:nvPr/>
                  </p:nvPicPr>
                  <p:blipFill>
                    <a:blip r:embed="rId11" cstate="print">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453" name="Picture 155"/>
                    <p:cNvPicPr>
                      <a:picLocks noChangeAspect="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1" name="Picture 157"/>
                    <p:cNvPicPr>
                      <a:picLocks noChangeAspect="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Logic</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49" name="Picture 159"/>
                    <p:cNvPicPr>
                      <a:picLocks noChangeAspect="1"/>
                    </p:cNvPicPr>
                    <p:nvPr/>
                  </p:nvPicPr>
                  <p:blipFill>
                    <a:blip r:embed="rId14" cstate="print">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Notification</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47" name="Picture 161"/>
                    <p:cNvPicPr>
                      <a:picLocks noChangeAspect="1"/>
                    </p:cNvPicPr>
                    <p:nvPr/>
                  </p:nvPicPr>
                  <p:blipFill>
                    <a:blip r:embed="rId15" cstate="print">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Content Delivery</a:t>
                        </a:r>
                        <a:b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Network (CDN)</a:t>
                        </a:r>
                      </a:p>
                    </p:txBody>
                  </p:sp>
                  <p:pic>
                    <p:nvPicPr>
                      <p:cNvPr id="438" name="Picture 163"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Media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36" name="Picture 165"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Analytics and </a:t>
                    </a:r>
                    <a:r>
                      <a:rPr kumimoji="0" lang="en-US" sz="1199"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IoT</a:t>
                    </a:r>
                    <a:endPar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HDInsight</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430" name="Picture 181"/>
                      <p:cNvPicPr>
                        <a:picLocks noChangeAspect="1"/>
                      </p:cNvPicPr>
                      <p:nvPr/>
                    </p:nvPicPr>
                    <p:blipFill>
                      <a:blip r:embed="rId18" cstate="print">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Machine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Learning</a:t>
                        </a:r>
                      </a:p>
                    </p:txBody>
                  </p:sp>
                  <p:pic>
                    <p:nvPicPr>
                      <p:cNvPr id="428" name="Picture 183"/>
                      <p:cNvPicPr>
                        <a:picLocks noChangeAspect="1"/>
                      </p:cNvPicPr>
                      <p:nvPr/>
                    </p:nvPicPr>
                    <p:blipFill>
                      <a:blip r:embed="rId19" cstate="print">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Stream</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Analytics</a:t>
                        </a:r>
                      </a:p>
                    </p:txBody>
                  </p:sp>
                  <p:pic>
                    <p:nvPicPr>
                      <p:cNvPr id="426" name="Picture 185"/>
                      <p:cNvPicPr>
                        <a:picLocks noChangeAspect="1"/>
                      </p:cNvPicPr>
                      <p:nvPr/>
                    </p:nvPicPr>
                    <p:blipFill>
                      <a:blip r:embed="rId20" cstate="print">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Factory</a:t>
                        </a:r>
                      </a:p>
                    </p:txBody>
                  </p:sp>
                  <p:pic>
                    <p:nvPicPr>
                      <p:cNvPr id="424" name="Picture 187"/>
                      <p:cNvPicPr>
                        <a:picLocks noChangeAspect="1"/>
                      </p:cNvPicPr>
                      <p:nvPr/>
                    </p:nvPicPr>
                    <p:blipFill>
                      <a:blip r:embed="rId21" cstate="print">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Event</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22" name="Picture 189"/>
                      <p:cNvPicPr>
                        <a:picLocks noChangeAspect="1"/>
                      </p:cNvPicPr>
                      <p:nvPr/>
                    </p:nvPicPr>
                    <p:blipFill>
                      <a:blip r:embed="rId22" cstate="print">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Engagement</a:t>
                        </a:r>
                      </a:p>
                    </p:txBody>
                  </p:sp>
                  <p:pic>
                    <p:nvPicPr>
                      <p:cNvPr id="420" name="Picture 191"/>
                      <p:cNvPicPr>
                        <a:picLocks noChangeAspect="1"/>
                      </p:cNvPicPr>
                      <p:nvPr/>
                    </p:nvPicPr>
                    <p:blipFill>
                      <a:blip r:embed="rId23" cstate="print">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BizTalk</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10" name="Picture 214" descr="BizTalk Services.png"/>
                      <p:cNvPicPr>
                        <a:picLocks noChangeAspect="1"/>
                      </p:cNvPicPr>
                      <p:nvPr/>
                    </p:nvPicPr>
                    <p:blipFill>
                      <a:blip r:embed="rId24" cstate="print">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Hybrid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Connections</a:t>
                        </a:r>
                      </a:p>
                    </p:txBody>
                  </p:sp>
                  <p:pic>
                    <p:nvPicPr>
                      <p:cNvPr id="408" name="Picture 216" descr="Hybrid Connections (BizTalk).png"/>
                      <p:cNvPicPr>
                        <a:picLocks noChangeAspect="1"/>
                      </p:cNvPicPr>
                      <p:nvPr/>
                    </p:nvPicPr>
                    <p:blipFill>
                      <a:blip r:embed="rId25" cstate="print">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Bus</a:t>
                        </a:r>
                      </a:p>
                    </p:txBody>
                  </p:sp>
                  <p:pic>
                    <p:nvPicPr>
                      <p:cNvPr id="406" name="Picture 218" descr="Service Bus.png"/>
                      <p:cNvPicPr>
                        <a:picLocks noChangeAspect="1"/>
                      </p:cNvPicPr>
                      <p:nvPr/>
                    </p:nvPicPr>
                    <p:blipFill>
                      <a:blip r:embed="rId26" cstate="print">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Storage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Queues</a:t>
                        </a:r>
                      </a:p>
                    </p:txBody>
                  </p:sp>
                  <p:pic>
                    <p:nvPicPr>
                      <p:cNvPr id="404" name="Picture 220" descr="Storage queue.png"/>
                      <p:cNvPicPr>
                        <a:picLocks noChangeAspect="1"/>
                      </p:cNvPicPr>
                      <p:nvPr/>
                    </p:nvPicPr>
                    <p:blipFill>
                      <a:blip r:embed="rId27" cstate="print">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Database</a:t>
                        </a:r>
                      </a:p>
                    </p:txBody>
                  </p:sp>
                  <p:pic>
                    <p:nvPicPr>
                      <p:cNvPr id="396" name="Picture 171"/>
                      <p:cNvPicPr>
                        <a:picLocks noChangeAspect="1"/>
                      </p:cNvPicPr>
                      <p:nvPr/>
                    </p:nvPicPr>
                    <p:blipFill>
                      <a:blip r:embed="rId28" cstate="print">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DocumentDB</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394" name="Picture 173"/>
                      <p:cNvPicPr>
                        <a:picLocks noChangeAspect="1"/>
                      </p:cNvPicPr>
                      <p:nvPr/>
                    </p:nvPicPr>
                    <p:blipFill>
                      <a:blip r:embed="rId29" cstate="print">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Redis</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Cache</a:t>
                        </a:r>
                      </a:p>
                    </p:txBody>
                  </p:sp>
                  <p:pic>
                    <p:nvPicPr>
                      <p:cNvPr id="392" name="Picture 175"/>
                      <p:cNvPicPr>
                        <a:picLocks noChangeAspect="1"/>
                      </p:cNvPicPr>
                      <p:nvPr/>
                    </p:nvPicPr>
                    <p:blipFill>
                      <a:blip r:embed="rId30" cstate="print">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Search</a:t>
                        </a:r>
                      </a:p>
                    </p:txBody>
                  </p:sp>
                  <p:pic>
                    <p:nvPicPr>
                      <p:cNvPr id="390" name="Picture 177"/>
                      <p:cNvPicPr>
                        <a:picLocks noChangeAspect="1"/>
                      </p:cNvPicPr>
                      <p:nvPr/>
                    </p:nvPicPr>
                    <p:blipFill>
                      <a:blip r:embed="rId31" cstate="print">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Tables</a:t>
                        </a:r>
                      </a:p>
                    </p:txBody>
                  </p:sp>
                  <p:pic>
                    <p:nvPicPr>
                      <p:cNvPr id="388" name="Picture 179" descr="Storage table.png"/>
                      <p:cNvPicPr>
                        <a:picLocks noChangeAspect="1"/>
                      </p:cNvPicPr>
                      <p:nvPr/>
                    </p:nvPicPr>
                    <p:blipFill>
                      <a:blip r:embed="rId32" cstate="print">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 Data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Cloud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37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Batch</a:t>
                      </a:r>
                    </a:p>
                  </p:txBody>
                </p:sp>
                <p:pic>
                  <p:nvPicPr>
                    <p:cNvPr id="374"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Remote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a:t>
                      </a:r>
                    </a:p>
                  </p:txBody>
                </p:sp>
                <p:pic>
                  <p:nvPicPr>
                    <p:cNvPr id="372"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Visual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Studio</a:t>
                      </a:r>
                    </a:p>
                  </p:txBody>
                </p:sp>
                <p:pic>
                  <p:nvPicPr>
                    <p:cNvPr id="363"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Application</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61"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Team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Active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Directory</a:t>
                      </a:r>
                    </a:p>
                  </p:txBody>
                </p:sp>
                <p:pic>
                  <p:nvPicPr>
                    <p:cNvPr id="341" name="Picture 193"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Multi-Factor</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Authentication</a:t>
                      </a:r>
                    </a:p>
                  </p:txBody>
                </p:sp>
                <p:pic>
                  <p:nvPicPr>
                    <p:cNvPr id="339"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Automation</a:t>
                      </a:r>
                    </a:p>
                  </p:txBody>
                </p:sp>
                <p:pic>
                  <p:nvPicPr>
                    <p:cNvPr id="337"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Marketplace</a:t>
                      </a:r>
                    </a:p>
                  </p:txBody>
                </p:sp>
                <p:pic>
                  <p:nvPicPr>
                    <p:cNvPr id="3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VM Image Gallery</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Hybrid</a:t>
                  </a:r>
                </a:p>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Backup</a:t>
                      </a:r>
                    </a:p>
                  </p:txBody>
                </p:sp>
                <p:pic>
                  <p:nvPicPr>
                    <p:cNvPr id="318" name="Picture 206" descr="Backup Service.png"/>
                    <p:cNvPicPr>
                      <a:picLocks noChangeAspect="1"/>
                    </p:cNvPicPr>
                    <p:nvPr/>
                  </p:nvPicPr>
                  <p:blipFill>
                    <a:blip r:embed="rId47" cstate="print">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Site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Recovery</a:t>
                      </a:r>
                    </a:p>
                  </p:txBody>
                </p:sp>
                <p:pic>
                  <p:nvPicPr>
                    <p:cNvPr id="316" name="Picture 210" descr="Site Recovery.png"/>
                    <p:cNvPicPr>
                      <a:picLocks noChangeAspect="1"/>
                    </p:cNvPicPr>
                    <p:nvPr/>
                  </p:nvPicPr>
                  <p:blipFill>
                    <a:blip r:embed="rId48" cstate="print">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Import/Export</a:t>
                      </a:r>
                    </a:p>
                  </p:txBody>
                </p:sp>
                <p:pic>
                  <p:nvPicPr>
                    <p:cNvPr id="314" name="Picture 212" descr="Storage (Azure).png"/>
                    <p:cNvPicPr>
                      <a:picLocks noChangeAspect="1"/>
                    </p:cNvPicPr>
                    <p:nvPr/>
                  </p:nvPicPr>
                  <p:blipFill>
                    <a:blip r:embed="rId49" cstate="print">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AD Privileged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Identity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312" name="Picture 271"/>
                    <p:cNvPicPr>
                      <a:picLocks noChangeAspect="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Operational</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10" name="Picture 329" descr="Operational Insights.png"/>
                    <p:cNvPicPr>
                      <a:picLocks noChangeAspect="1"/>
                    </p:cNvPicPr>
                    <p:nvPr/>
                  </p:nvPicPr>
                  <p:blipFill>
                    <a:blip r:embed="rId51" cstate="print">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AD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StorSimple</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298" name="Picture 208" descr="StorSimple.png"/>
                    <p:cNvPicPr>
                      <a:picLocks noChangeAspect="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330566071"/>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7500">
                      <a:schemeClr val="bg1"/>
                    </a:gs>
                    <a:gs pos="43000">
                      <a:schemeClr val="bg1"/>
                    </a:gs>
                  </a:gsLst>
                  <a:lin ang="5400000" scaled="0"/>
                </a:gradFill>
              </a:defRPr>
            </a:lvl1pPr>
            <a:lvl2pPr marL="685669" indent="-285695">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363" indent="228557">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40233"/>
          </a:xfrm>
        </p:spPr>
        <p:txBody>
          <a:bodyPr/>
          <a:lstStyle>
            <a:lvl1pPr marL="0" indent="0">
              <a:buFontTx/>
              <a:buNone/>
              <a:defRPr lang="en-US" sz="3199"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563"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2572568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0379458"/>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82500">
                      <a:schemeClr val="tx1"/>
                    </a:gs>
                    <a:gs pos="43000">
                      <a:schemeClr val="tx1"/>
                    </a:gs>
                  </a:gsLst>
                  <a:lin ang="5400000" scaled="0"/>
                </a:gradFill>
              </a:defRPr>
            </a:lvl1pPr>
            <a:lvl2pPr marL="685669" indent="-285695">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363" indent="22855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40233"/>
          </a:xfrm>
        </p:spPr>
        <p:txBody>
          <a:bodyPr/>
          <a:lstStyle>
            <a:lvl1pPr marL="0" indent="0">
              <a:buFontTx/>
              <a:buNone/>
              <a:defRPr lang="en-US" sz="3199"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563"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1689126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82500">
                      <a:schemeClr val="tx1"/>
                    </a:gs>
                    <a:gs pos="43000">
                      <a:schemeClr val="tx1"/>
                    </a:gs>
                  </a:gsLst>
                  <a:lin ang="5400000" scaled="0"/>
                </a:gradFill>
              </a:defRPr>
            </a:lvl1pPr>
            <a:lvl2pPr marL="685669" indent="-285695">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363" indent="22855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9"/>
            <a:ext cx="11101388" cy="627864"/>
          </a:xfrm>
        </p:spPr>
        <p:txBody>
          <a:bodyPr/>
          <a:lstStyle>
            <a:lvl1pPr marL="0" indent="0">
              <a:buFontTx/>
              <a:buNone/>
              <a:defRPr sz="3199"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2943445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469334071"/>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296898"/>
            <a:ext cx="5943599" cy="1292662"/>
          </a:xfrm>
        </p:spPr>
        <p:txBody>
          <a:bodyPr/>
          <a:lstStyle>
            <a:lvl1pPr marL="0" indent="0">
              <a:buNone/>
              <a:defRPr sz="3999">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557" indent="0">
              <a:buNone/>
              <a:defRPr/>
            </a:lvl3pPr>
            <a:lvl4pPr marL="457112" indent="0">
              <a:buNone/>
              <a:defRPr/>
            </a:lvl4pPr>
            <a:lvl5pPr marL="685669"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2277150947"/>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3656232407"/>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3974064983"/>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marL="0" indent="0">
              <a:buFontTx/>
              <a:buNone/>
              <a:defRPr sz="3599"/>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1499271"/>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9" y="1212851"/>
            <a:ext cx="11887200" cy="683264"/>
          </a:xfrm>
        </p:spPr>
        <p:txBody>
          <a:bodyPr>
            <a:spAutoFit/>
          </a:bodyPr>
          <a:lstStyle>
            <a:lvl1pPr marL="0" indent="0">
              <a:buFontTx/>
              <a:buNone/>
              <a:defRPr sz="3599"/>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9699815"/>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0408255"/>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382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5612188"/>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2180277"/>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399973" indent="-399973">
              <a:spcBef>
                <a:spcPts val="1224"/>
              </a:spcBef>
              <a:buClr>
                <a:srgbClr val="89C402"/>
              </a:buClr>
              <a:buSzPct val="100000"/>
              <a:buFont typeface="Wingdings" panose="05000000000000000000" pitchFamily="2" charset="2"/>
              <a:buChar char="ü"/>
              <a:defRPr sz="3199"/>
            </a:lvl1pPr>
            <a:lvl2pPr marL="742807" indent="-342834">
              <a:buClr>
                <a:srgbClr val="89C402"/>
              </a:buClr>
              <a:buSzPct val="100000"/>
              <a:buFont typeface="Wingdings" panose="05000000000000000000" pitchFamily="2" charset="2"/>
              <a:buChar char="ü"/>
              <a:defRPr sz="2400"/>
            </a:lvl2pPr>
            <a:lvl3pPr marL="1028503" indent="-285695">
              <a:buClr>
                <a:srgbClr val="89C402"/>
              </a:buClr>
              <a:buSzPct val="100000"/>
              <a:buFont typeface="Wingdings" panose="05000000000000000000" pitchFamily="2" charset="2"/>
              <a:buChar char="ü"/>
              <a:tabLst/>
              <a:defRPr sz="2000"/>
            </a:lvl3pPr>
            <a:lvl4pPr marL="1257058" indent="-228557">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058" indent="-228557">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677805" y="1212849"/>
            <a:ext cx="5486399" cy="2425279"/>
          </a:xfrm>
        </p:spPr>
        <p:txBody>
          <a:bodyPr wrap="square">
            <a:spAutoFit/>
          </a:bodyPr>
          <a:lstStyle>
            <a:lvl1pPr marL="399973" indent="-399973">
              <a:spcBef>
                <a:spcPts val="1224"/>
              </a:spcBef>
              <a:buClr>
                <a:srgbClr val="89C402"/>
              </a:buClr>
              <a:buSzPct val="100000"/>
              <a:buFont typeface="Wingdings" panose="05000000000000000000" pitchFamily="2" charset="2"/>
              <a:buChar char="ü"/>
              <a:defRPr sz="3199"/>
            </a:lvl1pPr>
            <a:lvl2pPr marL="742807" indent="-342834">
              <a:buClr>
                <a:srgbClr val="89C402"/>
              </a:buClr>
              <a:buSzPct val="100000"/>
              <a:buFont typeface="Wingdings" panose="05000000000000000000" pitchFamily="2" charset="2"/>
              <a:buChar char="ü"/>
              <a:defRPr sz="2400"/>
            </a:lvl2pPr>
            <a:lvl3pPr marL="1028503" indent="-285695">
              <a:buClr>
                <a:srgbClr val="89C402"/>
              </a:buClr>
              <a:buSzPct val="100000"/>
              <a:buFont typeface="Wingdings" panose="05000000000000000000" pitchFamily="2" charset="2"/>
              <a:buChar char="ü"/>
              <a:tabLst/>
              <a:defRPr sz="2000"/>
            </a:lvl3pPr>
            <a:lvl4pPr marL="1257058" indent="-228557">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058" indent="-228557">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0655902"/>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91618823"/>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9" y="1028409"/>
            <a:ext cx="11887200" cy="572464"/>
          </a:xfrm>
        </p:spPr>
        <p:txBody>
          <a:bodyPr/>
          <a:lstStyle>
            <a:lvl1pPr marL="0" indent="0">
              <a:buFontTx/>
              <a:buNone/>
              <a:defRPr sz="2800" baseline="0"/>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2314117725"/>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9" y="1028409"/>
            <a:ext cx="11887200" cy="572464"/>
          </a:xfrm>
        </p:spPr>
        <p:txBody>
          <a:bodyPr/>
          <a:lstStyle>
            <a:lvl1pPr marL="0" indent="0">
              <a:buFontTx/>
              <a:buNone/>
              <a:defRPr sz="2800" baseline="0"/>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397154232"/>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112133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1042339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73981286"/>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36966566"/>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930268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3004681"/>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6144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74551859"/>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949139"/>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5642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80201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8292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32344"/>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20"/>
            <a:ext cx="11889564" cy="91757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0545856"/>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4169189971"/>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228730107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9152370"/>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61729417"/>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9711453"/>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72338"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S PGothic" panose="020B0600070205080204" pitchFamily="34" charset="-128"/>
                <a:cs typeface="+mn-cs"/>
              </a:endParaRPr>
            </a:p>
          </p:txBody>
        </p:sp>
      </p:grpSp>
    </p:spTree>
    <p:extLst>
      <p:ext uri="{BB962C8B-B14F-4D97-AF65-F5344CB8AC3E}">
        <p14:creationId xmlns:p14="http://schemas.microsoft.com/office/powerpoint/2010/main" val="1527181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345327"/>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7951087"/>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436475" cy="7002462"/>
          </a:xfrm>
          <a:prstGeom prst="rect">
            <a:avLst/>
          </a:prstGeom>
        </p:spPr>
      </p:pic>
    </p:spTree>
    <p:extLst>
      <p:ext uri="{BB962C8B-B14F-4D97-AF65-F5344CB8AC3E}">
        <p14:creationId xmlns:p14="http://schemas.microsoft.com/office/powerpoint/2010/main" val="1441066148"/>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1" y="-7938"/>
            <a:ext cx="12436474" cy="4572001"/>
          </a:xfrm>
          <a:prstGeom prst="rect">
            <a:avLst/>
          </a:prstGeom>
        </p:spPr>
      </p:pic>
      <p:sp>
        <p:nvSpPr>
          <p:cNvPr id="7" name="Rectangle 6"/>
          <p:cNvSpPr/>
          <p:nvPr userDrawn="1"/>
        </p:nvSpPr>
        <p:spPr bwMode="auto">
          <a:xfrm>
            <a:off x="0" y="-7939"/>
            <a:ext cx="12436475" cy="457200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endParaRPr>
          </a:p>
        </p:txBody>
      </p:sp>
      <p:sp>
        <p:nvSpPr>
          <p:cNvPr id="4" name="Rectangle 3"/>
          <p:cNvSpPr/>
          <p:nvPr userDrawn="1"/>
        </p:nvSpPr>
        <p:spPr bwMode="auto">
          <a:xfrm>
            <a:off x="0" y="4564063"/>
            <a:ext cx="12436475" cy="1752599"/>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456026281"/>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7642951"/>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3511654"/>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6190222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84635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37572464"/>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2037203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680310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084912"/>
          </a:xfrm>
          <a:noFill/>
        </p:spPr>
        <p:txBody>
          <a:bodyPr tIns="91440" bIns="91440" anchor="t" anchorCtr="0">
            <a:spAutoFit/>
          </a:bodyPr>
          <a:lstStyle>
            <a:lvl1pPr>
              <a:defRPr sz="64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616943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580508"/>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8987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4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453101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4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135045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805458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436474" cy="6994525"/>
          </a:xfrm>
          <a:prstGeom prst="rect">
            <a:avLst/>
          </a:prstGeom>
        </p:spPr>
      </p:pic>
      <p:sp>
        <p:nvSpPr>
          <p:cNvPr id="3" name="Rectangle 2"/>
          <p:cNvSpPr/>
          <p:nvPr userDrawn="1"/>
        </p:nvSpPr>
        <p:spPr bwMode="auto">
          <a:xfrm>
            <a:off x="0" y="1"/>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871555933"/>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023931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0" name="Title 1"/>
          <p:cNvSpPr>
            <a:spLocks noGrp="1"/>
          </p:cNvSpPr>
          <p:nvPr>
            <p:ph type="title"/>
          </p:nvPr>
        </p:nvSpPr>
        <p:spPr>
          <a:xfrm>
            <a:off x="274638" y="451802"/>
            <a:ext cx="11888787" cy="653848"/>
          </a:xfrm>
        </p:spPr>
        <p:txBody>
          <a:bodyPr/>
          <a:lstStyle/>
          <a:p>
            <a:pPr algn="ctr"/>
            <a:r>
              <a:rPr lang="en-US" dirty="0">
                <a:solidFill>
                  <a:srgbClr val="00B0F0"/>
                </a:solidFill>
              </a:rPr>
              <a:t>Visual Studio Online</a:t>
            </a:r>
          </a:p>
        </p:txBody>
      </p:sp>
      <p:sp>
        <p:nvSpPr>
          <p:cNvPr id="31" name="Right Arrow 30"/>
          <p:cNvSpPr/>
          <p:nvPr userDrawn="1"/>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2" name="Right Arrow 31"/>
          <p:cNvSpPr/>
          <p:nvPr userDrawn="1"/>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3" name="Right Arrow 32"/>
          <p:cNvSpPr/>
          <p:nvPr userDrawn="1"/>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47" name="TextBox 46"/>
          <p:cNvSpPr txBox="1"/>
          <p:nvPr userDrawn="1"/>
        </p:nvSpPr>
        <p:spPr>
          <a:xfrm>
            <a:off x="1667472"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48" name="TextBox 47"/>
          <p:cNvSpPr txBox="1"/>
          <p:nvPr userDrawn="1"/>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49" name="TextBox 48"/>
          <p:cNvSpPr txBox="1"/>
          <p:nvPr userDrawn="1"/>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0" name="TextBox 49"/>
          <p:cNvSpPr txBox="1"/>
          <p:nvPr userDrawn="1"/>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51" name="Rounded Rectangle 50"/>
          <p:cNvSpPr/>
          <p:nvPr userDrawn="1"/>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2" name="Rounded Rectangle 51"/>
          <p:cNvSpPr/>
          <p:nvPr userDrawn="1"/>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ounded Rectangle 52"/>
          <p:cNvSpPr/>
          <p:nvPr userDrawn="1"/>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Bent Arrow 53"/>
          <p:cNvSpPr/>
          <p:nvPr userDrawn="1"/>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55" name="Picture 54"/>
          <p:cNvPicPr>
            <a:picLocks noChangeAspect="1"/>
          </p:cNvPicPr>
          <p:nvPr userDrawn="1"/>
        </p:nvPicPr>
        <p:blipFill>
          <a:blip r:embed="rId2"/>
          <a:stretch>
            <a:fillRect/>
          </a:stretch>
        </p:blipFill>
        <p:spPr>
          <a:xfrm>
            <a:off x="6243539" y="4722576"/>
            <a:ext cx="2111216" cy="1536581"/>
          </a:xfrm>
          <a:prstGeom prst="rect">
            <a:avLst/>
          </a:prstGeom>
        </p:spPr>
      </p:pic>
      <p:pic>
        <p:nvPicPr>
          <p:cNvPr id="56" name="Picture 55"/>
          <p:cNvPicPr>
            <a:picLocks noChangeAspect="1"/>
          </p:cNvPicPr>
          <p:nvPr userDrawn="1"/>
        </p:nvPicPr>
        <p:blipFill>
          <a:blip r:embed="rId3"/>
          <a:stretch>
            <a:fillRect/>
          </a:stretch>
        </p:blipFill>
        <p:spPr>
          <a:xfrm>
            <a:off x="4418768" y="2398268"/>
            <a:ext cx="1153268" cy="963199"/>
          </a:xfrm>
          <a:prstGeom prst="rect">
            <a:avLst/>
          </a:prstGeom>
        </p:spPr>
      </p:pic>
      <p:grpSp>
        <p:nvGrpSpPr>
          <p:cNvPr id="57" name="Group 56"/>
          <p:cNvGrpSpPr/>
          <p:nvPr userDrawn="1"/>
        </p:nvGrpSpPr>
        <p:grpSpPr>
          <a:xfrm>
            <a:off x="1897424" y="2452894"/>
            <a:ext cx="1046848" cy="1137880"/>
            <a:chOff x="1523922" y="2094289"/>
            <a:chExt cx="1106696" cy="1207151"/>
          </a:xfrm>
        </p:grpSpPr>
        <p:pic>
          <p:nvPicPr>
            <p:cNvPr id="58" name="Picture 57"/>
            <p:cNvPicPr>
              <a:picLocks noChangeAspect="1"/>
            </p:cNvPicPr>
            <p:nvPr/>
          </p:nvPicPr>
          <p:blipFill>
            <a:blip r:embed="rId4"/>
            <a:stretch>
              <a:fillRect/>
            </a:stretch>
          </p:blipFill>
          <p:spPr>
            <a:xfrm>
              <a:off x="1523922" y="2666999"/>
              <a:ext cx="455690" cy="634441"/>
            </a:xfrm>
            <a:prstGeom prst="rect">
              <a:avLst/>
            </a:prstGeom>
          </p:spPr>
        </p:pic>
        <p:pic>
          <p:nvPicPr>
            <p:cNvPr id="59" name="Picture 58"/>
            <p:cNvPicPr>
              <a:picLocks noChangeAspect="1"/>
            </p:cNvPicPr>
            <p:nvPr/>
          </p:nvPicPr>
          <p:blipFill>
            <a:blip r:embed="rId5"/>
            <a:stretch>
              <a:fillRect/>
            </a:stretch>
          </p:blipFill>
          <p:spPr>
            <a:xfrm>
              <a:off x="1903412" y="2094289"/>
              <a:ext cx="727206" cy="725111"/>
            </a:xfrm>
            <a:prstGeom prst="rect">
              <a:avLst/>
            </a:prstGeom>
          </p:spPr>
        </p:pic>
      </p:grpSp>
      <p:sp>
        <p:nvSpPr>
          <p:cNvPr id="60" name="TextBox 59"/>
          <p:cNvSpPr txBox="1"/>
          <p:nvPr userDrawn="1"/>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pic>
        <p:nvPicPr>
          <p:cNvPr id="62" name="Picture 61"/>
          <p:cNvPicPr>
            <a:picLocks noChangeAspect="1"/>
          </p:cNvPicPr>
          <p:nvPr userDrawn="1"/>
        </p:nvPicPr>
        <p:blipFill>
          <a:blip r:embed="rId6"/>
          <a:stretch>
            <a:fillRect/>
          </a:stretch>
        </p:blipFill>
        <p:spPr>
          <a:xfrm>
            <a:off x="9308702" y="3956486"/>
            <a:ext cx="1952976" cy="1207498"/>
          </a:xfrm>
          <a:prstGeom prst="rect">
            <a:avLst/>
          </a:prstGeom>
        </p:spPr>
      </p:pic>
      <p:sp>
        <p:nvSpPr>
          <p:cNvPr id="63" name="Rounded Rectangle 62"/>
          <p:cNvSpPr/>
          <p:nvPr userDrawn="1"/>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TextBox 63"/>
          <p:cNvSpPr txBox="1"/>
          <p:nvPr userDrawn="1"/>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B0F0"/>
                </a:solidFill>
              </a:rPr>
              <a:t>Azure</a:t>
            </a:r>
          </a:p>
        </p:txBody>
      </p:sp>
      <p:pic>
        <p:nvPicPr>
          <p:cNvPr id="65" name="Picture 64"/>
          <p:cNvPicPr>
            <a:picLocks noChangeAspect="1"/>
          </p:cNvPicPr>
          <p:nvPr userDrawn="1"/>
        </p:nvPicPr>
        <p:blipFill>
          <a:blip r:embed="rId7"/>
          <a:stretch>
            <a:fillRect/>
          </a:stretch>
        </p:blipFill>
        <p:spPr>
          <a:xfrm>
            <a:off x="9660024" y="2540405"/>
            <a:ext cx="800153" cy="622594"/>
          </a:xfrm>
          <a:prstGeom prst="rect">
            <a:avLst/>
          </a:prstGeom>
        </p:spPr>
      </p:pic>
      <p:cxnSp>
        <p:nvCxnSpPr>
          <p:cNvPr id="66" name="Straight Arrow Connector 65"/>
          <p:cNvCxnSpPr/>
          <p:nvPr userDrawn="1"/>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userDrawn="1"/>
        </p:nvPicPr>
        <p:blipFill>
          <a:blip r:embed="rId8"/>
          <a:stretch>
            <a:fillRect/>
          </a:stretch>
        </p:blipFill>
        <p:spPr>
          <a:xfrm>
            <a:off x="6890173" y="2378506"/>
            <a:ext cx="1004704" cy="1002724"/>
          </a:xfrm>
          <a:prstGeom prst="rect">
            <a:avLst/>
          </a:prstGeom>
        </p:spPr>
      </p:pic>
      <p:pic>
        <p:nvPicPr>
          <p:cNvPr id="28" name="Picture 27"/>
          <p:cNvPicPr>
            <a:picLocks noChangeAspect="1"/>
          </p:cNvPicPr>
          <p:nvPr userDrawn="1"/>
        </p:nvPicPr>
        <p:blipFill>
          <a:blip r:embed="rId9"/>
          <a:stretch>
            <a:fillRect/>
          </a:stretch>
        </p:blipFill>
        <p:spPr>
          <a:xfrm>
            <a:off x="1163375" y="5277421"/>
            <a:ext cx="2802908" cy="1808136"/>
          </a:xfrm>
          <a:prstGeom prst="rect">
            <a:avLst/>
          </a:prstGeom>
        </p:spPr>
      </p:pic>
    </p:spTree>
    <p:extLst>
      <p:ext uri="{BB962C8B-B14F-4D97-AF65-F5344CB8AC3E}">
        <p14:creationId xmlns:p14="http://schemas.microsoft.com/office/powerpoint/2010/main" val="3700681708"/>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179185"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9" name="Picture 8" descr="MS-Azure_rgb_Wht.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6" name="Presenter"/>
          <p:cNvSpPr txBox="1">
            <a:spLocks/>
          </p:cNvSpPr>
          <p:nvPr userDrawn="1"/>
        </p:nvSpPr>
        <p:spPr>
          <a:xfrm>
            <a:off x="6469389" y="5337209"/>
            <a:ext cx="5783649" cy="1117044"/>
          </a:xfrm>
          <a:prstGeom prst="rect">
            <a:avLst/>
          </a:prstGeom>
        </p:spPr>
        <p:txBody>
          <a:bodyPr vert="horz" wrap="square" lIns="233151" tIns="93220" rIns="149151" bIns="9322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51121" fontAlgn="auto">
              <a:lnSpc>
                <a:spcPts val="3060"/>
              </a:lnSpc>
              <a:spcBef>
                <a:spcPts val="0"/>
              </a:spcBef>
              <a:spcAft>
                <a:spcPts val="1223"/>
              </a:spcAft>
              <a:defRPr/>
            </a:pPr>
            <a:r>
              <a:rPr sz="2244" dirty="0">
                <a:solidFill>
                  <a:srgbClr val="FFFFFF"/>
                </a:solidFill>
              </a:rPr>
              <a:t>Presenter</a:t>
            </a:r>
          </a:p>
        </p:txBody>
      </p:sp>
      <p:sp>
        <p:nvSpPr>
          <p:cNvPr id="10" name="Title"/>
          <p:cNvSpPr>
            <a:spLocks noGrp="1"/>
          </p:cNvSpPr>
          <p:nvPr>
            <p:ph type="title" hasCustomPrompt="1"/>
          </p:nvPr>
        </p:nvSpPr>
        <p:spPr>
          <a:xfrm>
            <a:off x="6491693" y="4348256"/>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4061638416"/>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179185"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9" name="Azure Light" descr="MS-Azure_rgb_Wht.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0" name="Title"/>
          <p:cNvSpPr>
            <a:spLocks noGrp="1"/>
          </p:cNvSpPr>
          <p:nvPr>
            <p:ph type="title" hasCustomPrompt="1"/>
          </p:nvPr>
        </p:nvSpPr>
        <p:spPr>
          <a:xfrm>
            <a:off x="6491693" y="4348256"/>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558844229"/>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9" name="Title"/>
          <p:cNvSpPr>
            <a:spLocks noGrp="1"/>
          </p:cNvSpPr>
          <p:nvPr>
            <p:ph type="title" hasCustomPrompt="1"/>
          </p:nvPr>
        </p:nvSpPr>
        <p:spPr>
          <a:xfrm>
            <a:off x="0" y="2238460"/>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4196337822"/>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0"/>
            <a:ext cx="10937227" cy="1291569"/>
          </a:xfrm>
          <a:prstGeom prst="rect">
            <a:avLst/>
          </a:prstGeom>
        </p:spPr>
        <p:txBody>
          <a:bodyPr>
            <a:noAutofit/>
          </a:bodyPr>
          <a:lstStyle>
            <a:lvl1pPr algn="ctr">
              <a:defRPr sz="8159"/>
            </a:lvl1pPr>
          </a:lstStyle>
          <a:p>
            <a:pPr algn="ctr"/>
            <a:r>
              <a:rPr lang="en-US" sz="8157" dirty="0"/>
              <a:t>Statement</a:t>
            </a:r>
          </a:p>
        </p:txBody>
      </p:sp>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2410877008"/>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1341184260"/>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1524120319"/>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6"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27936007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7"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312841504"/>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387715446"/>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75843476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1181862"/>
          </a:xfrm>
          <a:noFill/>
        </p:spPr>
        <p:txBody>
          <a:bodyPr anchorCtr="0">
            <a:spAutoFit/>
          </a:bodyPr>
          <a:lstStyle>
            <a:lvl1pPr>
              <a:defRPr sz="7200" spc="-100"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4638" y="3954463"/>
            <a:ext cx="10058401" cy="794064"/>
          </a:xfrm>
          <a:noFill/>
        </p:spPr>
        <p:txBody>
          <a:bodyPr lIns="182880" tIns="146304" rIns="182880" bIns="146304"/>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4237760150"/>
      </p:ext>
    </p:extLst>
  </p:cSld>
  <p:clrMapOvr>
    <a:masterClrMapping/>
  </p:clrMapOvr>
  <p:transition spd="slow"/>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2" name="Body"/>
          <p:cNvSpPr>
            <a:spLocks noGrp="1"/>
          </p:cNvSpPr>
          <p:nvPr>
            <p:ph type="body" sz="quarter" idx="11"/>
          </p:nvPr>
        </p:nvSpPr>
        <p:spPr>
          <a:xfrm>
            <a:off x="381485" y="4920445"/>
            <a:ext cx="6885382" cy="1162516"/>
          </a:xfrm>
          <a:prstGeom prst="rect">
            <a:avLst/>
          </a:prstGeom>
        </p:spPr>
        <p:txBody>
          <a:bodyPr/>
          <a:lstStyle>
            <a:lvl1pPr>
              <a:buClr>
                <a:schemeClr val="tx2"/>
              </a:buClr>
              <a:defRPr lang="en-US" sz="2040" kern="1200" spc="0" baseline="0" dirty="0" smtClean="0">
                <a:solidFill>
                  <a:srgbClr val="0072C6"/>
                </a:solidFill>
                <a:latin typeface="Segoe UI Light" panose="020B0502040204020203" pitchFamily="34" charset="0"/>
                <a:ea typeface="+mn-ea"/>
                <a:cs typeface="+mn-cs"/>
              </a:defRPr>
            </a:lvl1pPr>
            <a:lvl2pPr>
              <a:buClr>
                <a:schemeClr val="tx2"/>
              </a:buClr>
              <a:defRPr lang="en-US" sz="2040" kern="1200" spc="0" baseline="0" dirty="0" smtClean="0">
                <a:solidFill>
                  <a:srgbClr val="0072C6"/>
                </a:solidFill>
                <a:latin typeface="Segoe UI Light" panose="020B0502040204020203" pitchFamily="34" charset="0"/>
                <a:ea typeface="+mn-ea"/>
                <a:cs typeface="+mn-cs"/>
              </a:defRPr>
            </a:lvl2pPr>
            <a:lvl3pPr>
              <a:buClr>
                <a:schemeClr val="tx2"/>
              </a:buClr>
              <a:defRPr lang="en-US" sz="2040" kern="1200" spc="0" baseline="0" dirty="0" smtClean="0">
                <a:solidFill>
                  <a:srgbClr val="0072C6"/>
                </a:solidFill>
                <a:latin typeface="Segoe UI Light" panose="020B0502040204020203" pitchFamily="34" charset="0"/>
                <a:ea typeface="+mn-ea"/>
                <a:cs typeface="+mn-cs"/>
              </a:defRPr>
            </a:lvl3pPr>
            <a:lvl4pPr>
              <a:buClr>
                <a:schemeClr val="tx2"/>
              </a:buClr>
              <a:defRPr lang="en-US" sz="2040" kern="1200" spc="0" baseline="0" dirty="0" smtClean="0">
                <a:solidFill>
                  <a:srgbClr val="0072C6"/>
                </a:solidFill>
                <a:latin typeface="Segoe UI Light" panose="020B0502040204020203" pitchFamily="34" charset="0"/>
                <a:ea typeface="+mn-ea"/>
                <a:cs typeface="+mn-cs"/>
              </a:defRPr>
            </a:lvl4pPr>
            <a:lvl5pPr>
              <a:buClr>
                <a:schemeClr val="tx2"/>
              </a:buClr>
              <a:defRPr lang="en-US" sz="2040" kern="1200" spc="0" baseline="0" dirty="0" smtClean="0">
                <a:solidFill>
                  <a:srgbClr val="0072C6"/>
                </a:solidFill>
                <a:latin typeface="Segoe UI Light" panose="020B0502040204020203"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head"/>
          <p:cNvSpPr>
            <a:spLocks noGrp="1"/>
          </p:cNvSpPr>
          <p:nvPr>
            <p:ph type="body" sz="quarter" idx="12" hasCustomPrompt="1"/>
          </p:nvPr>
        </p:nvSpPr>
        <p:spPr>
          <a:xfrm>
            <a:off x="382262" y="3950612"/>
            <a:ext cx="6883957"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a:solidFill>
                  <a:schemeClr val="bg1"/>
                </a:solidFill>
              </a:rPr>
              <a:t>Headline</a:t>
            </a:r>
          </a:p>
        </p:txBody>
      </p:sp>
    </p:spTree>
    <p:extLst>
      <p:ext uri="{BB962C8B-B14F-4D97-AF65-F5344CB8AC3E}">
        <p14:creationId xmlns:p14="http://schemas.microsoft.com/office/powerpoint/2010/main" val="75343824"/>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4" name="Subhead"/>
          <p:cNvSpPr>
            <a:spLocks noGrp="1"/>
          </p:cNvSpPr>
          <p:nvPr>
            <p:ph type="body" sz="quarter" idx="12" hasCustomPrompt="1"/>
          </p:nvPr>
        </p:nvSpPr>
        <p:spPr>
          <a:xfrm>
            <a:off x="382262" y="3950612"/>
            <a:ext cx="6883957"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a:solidFill>
                  <a:schemeClr val="bg1"/>
                </a:solidFill>
              </a:rPr>
              <a:t>Headline</a:t>
            </a: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975962170"/>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98671300"/>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1"/>
            <a:ext cx="10176410"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80220" y="2237603"/>
            <a:ext cx="10176917" cy="2773524"/>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3092944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1"/>
            <a:ext cx="10176410"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5269398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6393724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1150865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3466279" y="698348"/>
            <a:ext cx="8798476" cy="4508687"/>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0931475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7735824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9893" y="2363828"/>
            <a:ext cx="11847209" cy="416439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
        <p:nvSpPr>
          <p:cNvPr id="14" name="Subhead"/>
          <p:cNvSpPr txBox="1">
            <a:spLocks/>
          </p:cNvSpPr>
          <p:nvPr userDrawn="1"/>
        </p:nvSpPr>
        <p:spPr>
          <a:xfrm>
            <a:off x="279892" y="1443660"/>
            <a:ext cx="10073357" cy="942315"/>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fontAlgn="auto">
              <a:spcAft>
                <a:spcPts val="0"/>
              </a:spcAft>
            </a:pPr>
            <a:r>
              <a:rPr sz="4080">
                <a:solidFill>
                  <a:srgbClr val="0072C6"/>
                </a:solidFill>
              </a:rPr>
              <a:t>Subhead</a:t>
            </a:r>
          </a:p>
        </p:txBody>
      </p:sp>
      <p:sp>
        <p:nvSpPr>
          <p:cNvPr id="13" name="Headline"/>
          <p:cNvSpPr>
            <a:spLocks noGrp="1"/>
          </p:cNvSpPr>
          <p:nvPr userDrawn="1">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238657172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1181862"/>
          </a:xfrm>
          <a:noFill/>
        </p:spPr>
        <p:txBody>
          <a:bodyPr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35704006"/>
      </p:ext>
    </p:extLst>
  </p:cSld>
  <p:clrMapOvr>
    <a:masterClrMapping/>
  </p:clrMapOvr>
  <p:transition spd="slow"/>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
        <p:nvSpPr>
          <p:cNvPr id="13" name="Headline"/>
          <p:cNvSpPr>
            <a:spLocks noGrp="1"/>
          </p:cNvSpPr>
          <p:nvPr userDrawn="1">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2274772627"/>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Tree>
    <p:extLst>
      <p:ext uri="{BB962C8B-B14F-4D97-AF65-F5344CB8AC3E}">
        <p14:creationId xmlns:p14="http://schemas.microsoft.com/office/powerpoint/2010/main" val="2572259097"/>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8" y="623972"/>
            <a:ext cx="8948026" cy="935842"/>
          </a:xfrm>
          <a:prstGeom prst="rect">
            <a:avLst/>
          </a:prstGeom>
        </p:spPr>
        <p:txBody>
          <a:bodyPr/>
          <a:lstStyle/>
          <a:p>
            <a:r>
              <a:rPr lang="en-US" sz="5507"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46087" y="1865207"/>
            <a:ext cx="8918547" cy="442986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0308725"/>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8" y="623972"/>
            <a:ext cx="8948026" cy="935842"/>
          </a:xfrm>
          <a:prstGeom prst="rect">
            <a:avLst/>
          </a:prstGeom>
        </p:spPr>
        <p:txBody>
          <a:bodyPr/>
          <a:lstStyle/>
          <a:p>
            <a:r>
              <a:rPr lang="en-US" sz="5507" dirty="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111711701"/>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3420347855"/>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Tree>
    <p:extLst>
      <p:ext uri="{BB962C8B-B14F-4D97-AF65-F5344CB8AC3E}">
        <p14:creationId xmlns:p14="http://schemas.microsoft.com/office/powerpoint/2010/main" val="373955941"/>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Tree>
    <p:extLst>
      <p:ext uri="{BB962C8B-B14F-4D97-AF65-F5344CB8AC3E}">
        <p14:creationId xmlns:p14="http://schemas.microsoft.com/office/powerpoint/2010/main" val="991141405"/>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Tree>
    <p:extLst>
      <p:ext uri="{BB962C8B-B14F-4D97-AF65-F5344CB8AC3E}">
        <p14:creationId xmlns:p14="http://schemas.microsoft.com/office/powerpoint/2010/main" val="3781213580"/>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
        <p:nvSpPr>
          <p:cNvPr id="5" name="Rectangle 4"/>
          <p:cNvSpPr/>
          <p:nvPr userDrawn="1"/>
        </p:nvSpPr>
        <p:spPr bwMode="auto">
          <a:xfrm>
            <a:off x="9063031" y="-1"/>
            <a:ext cx="3373445" cy="6991550"/>
          </a:xfrm>
          <a:prstGeom prst="rect">
            <a:avLst/>
          </a:prstGeom>
          <a:solidFill>
            <a:srgbClr val="00AEEF"/>
          </a:solidFill>
          <a:ln w="9525" cap="flat" cmpd="sng" algn="ctr">
            <a:noFill/>
            <a:prstDash val="solid"/>
            <a:headEnd type="none" w="med" len="med"/>
            <a:tailEnd type="none" w="med" len="med"/>
          </a:ln>
          <a:effectLst/>
        </p:spPr>
        <p:txBody>
          <a:bodyPr vert="horz" wrap="square" lIns="95088" tIns="47544" rIns="95088" bIns="47544" numCol="1" rtlCol="0" anchor="ctr" anchorCtr="0" compatLnSpc="1">
            <a:prstTxWarp prst="textNoShape">
              <a:avLst/>
            </a:prstTxWarp>
          </a:bodyPr>
          <a:lstStyle/>
          <a:p>
            <a:pPr algn="ctr" defTabSz="950557" eaLnBrk="1" hangingPunct="1">
              <a:defRPr/>
            </a:pPr>
            <a:endParaRPr lang="en-US" sz="2288" kern="0" dirty="0">
              <a:gradFill>
                <a:gsLst>
                  <a:gs pos="0">
                    <a:srgbClr val="FFFFFF"/>
                  </a:gs>
                  <a:gs pos="100000">
                    <a:srgbClr val="FFFFFF"/>
                  </a:gs>
                </a:gsLst>
                <a:lin ang="5400000" scaled="0"/>
              </a:gradFill>
              <a:latin typeface="Segoe UI"/>
              <a:ea typeface="+mn-ea"/>
            </a:endParaRPr>
          </a:p>
        </p:txBody>
      </p:sp>
      <p:sp>
        <p:nvSpPr>
          <p:cNvPr id="6" name="Rounded Rectangle 29"/>
          <p:cNvSpPr/>
          <p:nvPr userDrawn="1"/>
        </p:nvSpPr>
        <p:spPr bwMode="black">
          <a:xfrm>
            <a:off x="10082469" y="1982842"/>
            <a:ext cx="1334569" cy="310492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7546" tIns="47546" rIns="47546" bIns="47546" numCol="1" spcCol="0" rtlCol="0" fromWordArt="0" anchor="ctr" anchorCtr="0" forceAA="0" compatLnSpc="1">
            <a:prstTxWarp prst="textNoShape">
              <a:avLst/>
            </a:prstTxWarp>
            <a:noAutofit/>
          </a:bodyPr>
          <a:lstStyle/>
          <a:p>
            <a:pPr algn="ctr" defTabSz="950557" eaLnBrk="1" hangingPunct="1">
              <a:defRPr/>
            </a:pPr>
            <a:endParaRPr lang="en-US" sz="1872"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itle 5"/>
          <p:cNvSpPr>
            <a:spLocks noGrp="1"/>
          </p:cNvSpPr>
          <p:nvPr>
            <p:ph type="title" idx="4294967295"/>
          </p:nvPr>
        </p:nvSpPr>
        <p:spPr>
          <a:xfrm>
            <a:off x="470513" y="161897"/>
            <a:ext cx="3768193" cy="2461945"/>
          </a:xfrm>
          <a:prstGeom prst="rect">
            <a:avLst/>
          </a:prstGeom>
        </p:spPr>
        <p:txBody>
          <a:bodyPr anchor="ctr">
            <a:noAutofit/>
          </a:bodyPr>
          <a:lstStyle>
            <a:lvl1pPr>
              <a:defRPr sz="8972"/>
            </a:lvl1pPr>
          </a:lstStyle>
          <a:p>
            <a:r>
              <a:rPr lang="en-US" sz="8970" dirty="0">
                <a:solidFill>
                  <a:schemeClr val="bg1">
                    <a:alpha val="99000"/>
                  </a:schemeClr>
                </a:solidFill>
              </a:rPr>
              <a:t>Q&amp;A</a:t>
            </a:r>
          </a:p>
        </p:txBody>
      </p:sp>
    </p:spTree>
    <p:extLst>
      <p:ext uri="{BB962C8B-B14F-4D97-AF65-F5344CB8AC3E}">
        <p14:creationId xmlns:p14="http://schemas.microsoft.com/office/powerpoint/2010/main" val="1290314728"/>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5953"/>
            <a:ext cx="12436475" cy="6988574"/>
          </a:xfrm>
          <a:prstGeom prst="rect">
            <a:avLst/>
          </a:prstGeom>
        </p:spPr>
      </p:pic>
      <p:sp>
        <p:nvSpPr>
          <p:cNvPr id="8" name="Rectangle 7"/>
          <p:cNvSpPr/>
          <p:nvPr userDrawn="1"/>
        </p:nvSpPr>
        <p:spPr bwMode="auto">
          <a:xfrm>
            <a:off x="10391544" y="-1"/>
            <a:ext cx="2044931" cy="6991550"/>
          </a:xfrm>
          <a:prstGeom prst="rect">
            <a:avLst/>
          </a:prstGeom>
          <a:solidFill>
            <a:srgbClr val="8CC600"/>
          </a:solidFill>
          <a:ln w="9525" cap="flat" cmpd="sng" algn="ctr">
            <a:noFill/>
            <a:prstDash val="solid"/>
            <a:headEnd type="none" w="med" len="med"/>
            <a:tailEnd type="none" w="med" len="med"/>
          </a:ln>
          <a:effectLst/>
        </p:spPr>
        <p:txBody>
          <a:bodyPr vert="horz" wrap="square" lIns="95088" tIns="47544" rIns="95088" bIns="47544" numCol="1" rtlCol="0" anchor="ctr" anchorCtr="0" compatLnSpc="1">
            <a:prstTxWarp prst="textNoShape">
              <a:avLst/>
            </a:prstTxWarp>
          </a:bodyPr>
          <a:lstStyle/>
          <a:p>
            <a:pPr algn="ctr" defTabSz="950557" eaLnBrk="1" hangingPunct="1">
              <a:defRPr/>
            </a:pPr>
            <a:endParaRPr lang="en-US" sz="2288" kern="0" dirty="0">
              <a:gradFill>
                <a:gsLst>
                  <a:gs pos="0">
                    <a:srgbClr val="FFFFFF"/>
                  </a:gs>
                  <a:gs pos="100000">
                    <a:srgbClr val="FFFFFF"/>
                  </a:gs>
                </a:gsLst>
                <a:lin ang="5400000" scaled="0"/>
              </a:gradFill>
              <a:latin typeface="Segoe UI"/>
              <a:ea typeface="+mn-ea"/>
            </a:endParaRPr>
          </a:p>
        </p:txBody>
      </p:sp>
      <p:sp>
        <p:nvSpPr>
          <p:cNvPr id="9" name="Freeform 64"/>
          <p:cNvSpPr>
            <a:spLocks noEditPoints="1"/>
          </p:cNvSpPr>
          <p:nvPr userDrawn="1"/>
        </p:nvSpPr>
        <p:spPr bwMode="black">
          <a:xfrm flipH="1">
            <a:off x="10810809" y="237792"/>
            <a:ext cx="1206401" cy="926384"/>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5592" tIns="42796" rIns="85592" bIns="42796" numCol="1" anchor="t" anchorCtr="0" compatLnSpc="1">
            <a:prstTxWarp prst="textNoShape">
              <a:avLst/>
            </a:prstTxWarp>
          </a:bodyPr>
          <a:lstStyle/>
          <a:p>
            <a:pPr defTabSz="950831" eaLnBrk="1" fontAlgn="auto" hangingPunct="1">
              <a:spcBef>
                <a:spcPts val="0"/>
              </a:spcBef>
              <a:spcAft>
                <a:spcPts val="0"/>
              </a:spcAft>
              <a:defRPr/>
            </a:pPr>
            <a:endParaRPr lang="en-US" sz="1664" kern="0">
              <a:solidFill>
                <a:srgbClr val="292929"/>
              </a:solidFill>
              <a:latin typeface="Segoe UI"/>
              <a:ea typeface="+mn-ea"/>
            </a:endParaRPr>
          </a:p>
        </p:txBody>
      </p:sp>
      <p:sp>
        <p:nvSpPr>
          <p:cNvPr id="4" name="Text Placeholder 3"/>
          <p:cNvSpPr>
            <a:spLocks noGrp="1"/>
          </p:cNvSpPr>
          <p:nvPr>
            <p:ph type="body" sz="quarter" idx="10"/>
          </p:nvPr>
        </p:nvSpPr>
        <p:spPr>
          <a:xfrm>
            <a:off x="601628" y="237794"/>
            <a:ext cx="9497386" cy="6544414"/>
          </a:xfrm>
          <a:prstGeom prst="rect">
            <a:avLst/>
          </a:prstGeom>
        </p:spPr>
        <p:txBody>
          <a:bodyPr/>
          <a:lstStyle>
            <a:lvl1pPr marL="0" indent="0">
              <a:buNone/>
              <a:defRPr sz="3671"/>
            </a:lvl1pPr>
            <a:lvl2pPr>
              <a:defRPr sz="3671"/>
            </a:lvl2pPr>
            <a:lvl3pPr>
              <a:defRPr sz="3671"/>
            </a:lvl3pPr>
            <a:lvl4pPr>
              <a:defRPr sz="3671"/>
            </a:lvl4pPr>
            <a:lvl5pPr>
              <a:defRPr sz="3671"/>
            </a:lvl5pPr>
          </a:lstStyle>
          <a:p>
            <a:pPr lvl="0"/>
            <a:r>
              <a:rPr lang="en-US" dirty="0"/>
              <a:t>Click to edit Master text styles</a:t>
            </a:r>
          </a:p>
        </p:txBody>
      </p:sp>
    </p:spTree>
    <p:extLst>
      <p:ext uri="{BB962C8B-B14F-4D97-AF65-F5344CB8AC3E}">
        <p14:creationId xmlns:p14="http://schemas.microsoft.com/office/powerpoint/2010/main" val="392022854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53409500"/>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436475" cy="699452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
        <p:nvSpPr>
          <p:cNvPr id="3" name="Text Box 3"/>
          <p:cNvSpPr txBox="1">
            <a:spLocks noChangeArrowheads="1"/>
          </p:cNvSpPr>
          <p:nvPr userDrawn="1"/>
        </p:nvSpPr>
        <p:spPr bwMode="blackWhite">
          <a:xfrm>
            <a:off x="459230" y="5612730"/>
            <a:ext cx="8812606" cy="734813"/>
          </a:xfrm>
          <a:prstGeom prst="rect">
            <a:avLst/>
          </a:prstGeom>
          <a:noFill/>
          <a:ln w="12700">
            <a:noFill/>
            <a:miter lim="800000"/>
            <a:headEnd type="none" w="sm" len="sm"/>
            <a:tailEnd type="none" w="sm" len="sm"/>
          </a:ln>
          <a:effectLst/>
        </p:spPr>
        <p:txBody>
          <a:bodyPr vert="horz" wrap="square" lIns="182806" tIns="146246" rIns="182806" bIns="146246" numCol="1" anchor="t" anchorCtr="0" compatLnSpc="1">
            <a:prstTxWarp prst="textNoShape">
              <a:avLst/>
            </a:prstTxWarp>
            <a:spAutoFit/>
          </a:bodyPr>
          <a:lstStyle/>
          <a:p>
            <a:pPr defTabSz="931832"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defTabSz="931832"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681310" y="3027178"/>
            <a:ext cx="3288506" cy="704445"/>
          </a:xfrm>
          <a:prstGeom prst="rect">
            <a:avLst/>
          </a:prstGeom>
        </p:spPr>
      </p:pic>
    </p:spTree>
    <p:extLst>
      <p:ext uri="{BB962C8B-B14F-4D97-AF65-F5344CB8AC3E}">
        <p14:creationId xmlns:p14="http://schemas.microsoft.com/office/powerpoint/2010/main" val="113287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32734" y="360123"/>
            <a:ext cx="11209447" cy="842446"/>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459276310"/>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434704" cy="6994521"/>
          </a:xfrm>
          <a:prstGeom prst="rect">
            <a:avLst/>
          </a:prstGeom>
        </p:spPr>
      </p:pic>
      <p:sp>
        <p:nvSpPr>
          <p:cNvPr id="2" name="Rectangle 1"/>
          <p:cNvSpPr/>
          <p:nvPr userDrawn="1"/>
        </p:nvSpPr>
        <p:spPr bwMode="auto">
          <a:xfrm>
            <a:off x="271398" y="2125663"/>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3"/>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200" y="479425"/>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2800" dirty="0">
                <a:gradFill>
                  <a:gsLst>
                    <a:gs pos="93939">
                      <a:srgbClr val="525252"/>
                    </a:gs>
                    <a:gs pos="80808">
                      <a:srgbClr val="525252"/>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1400" dirty="0">
                <a:gradFill>
                  <a:gsLst>
                    <a:gs pos="93939">
                      <a:srgbClr val="525252"/>
                    </a:gs>
                    <a:gs pos="80808">
                      <a:srgbClr val="525252"/>
                    </a:gs>
                  </a:gsLst>
                  <a:lin ang="5400000" scaled="1"/>
                </a:gradFill>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5672" y="6149340"/>
            <a:ext cx="1702251" cy="365760"/>
          </a:xfrm>
          <a:prstGeom prst="rect">
            <a:avLst/>
          </a:prstGeom>
        </p:spPr>
      </p:pic>
    </p:spTree>
    <p:extLst>
      <p:ext uri="{BB962C8B-B14F-4D97-AF65-F5344CB8AC3E}">
        <p14:creationId xmlns:p14="http://schemas.microsoft.com/office/powerpoint/2010/main" val="77129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149340"/>
            <a:ext cx="1707455" cy="365760"/>
          </a:xfrm>
          <a:prstGeom prst="rect">
            <a:avLst/>
          </a:prstGeom>
        </p:spPr>
      </p:pic>
      <p:sp>
        <p:nvSpPr>
          <p:cNvPr id="8" name="Rectangle 7"/>
          <p:cNvSpPr/>
          <p:nvPr userDrawn="1"/>
        </p:nvSpPr>
        <p:spPr bwMode="auto">
          <a:xfrm>
            <a:off x="457200" y="479425"/>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2800" dirty="0">
                <a:gradFill>
                  <a:gsLst>
                    <a:gs pos="51515">
                      <a:srgbClr val="FFFFFF"/>
                    </a:gs>
                    <a:gs pos="43000">
                      <a:srgbClr val="FFFFFF"/>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1400" dirty="0">
                <a:gradFill>
                  <a:gsLst>
                    <a:gs pos="51515">
                      <a:srgbClr val="FFFFFF"/>
                    </a:gs>
                    <a:gs pos="43000">
                      <a:srgbClr val="FFFFFF"/>
                    </a:gs>
                  </a:gsLst>
                  <a:lin ang="5400000" scaled="1"/>
                </a:gradFill>
                <a:ea typeface="Segoe UI" pitchFamily="34" charset="0"/>
                <a:cs typeface="Segoe UI" pitchFamily="34" charset="0"/>
              </a:rPr>
              <a:t>Update on slide master</a:t>
            </a:r>
          </a:p>
        </p:txBody>
      </p:sp>
    </p:spTree>
    <p:extLst>
      <p:ext uri="{BB962C8B-B14F-4D97-AF65-F5344CB8AC3E}">
        <p14:creationId xmlns:p14="http://schemas.microsoft.com/office/powerpoint/2010/main" val="8767530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4362876"/>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0327851"/>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7871564"/>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1925419"/>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42344488"/>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603466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61184601"/>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7620172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67391706"/>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82620105"/>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4258712"/>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23176899"/>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59470769"/>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8147910"/>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1409813"/>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987673"/>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38919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74422303"/>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eaLnBrk="1" hangingPunct="1"/>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4575738"/>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000848736"/>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9979186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3488026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pPr lvl="0"/>
            <a:r>
              <a:rPr lang="en-US" noProof="0" dirty="0"/>
              <a:t>Click icon to add picture</a:t>
            </a:r>
          </a:p>
        </p:txBody>
      </p:sp>
    </p:spTree>
    <p:extLst>
      <p:ext uri="{BB962C8B-B14F-4D97-AF65-F5344CB8AC3E}">
        <p14:creationId xmlns:p14="http://schemas.microsoft.com/office/powerpoint/2010/main" val="93790793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402805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872789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51068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524987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074870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212850"/>
            <a:ext cx="12436475" cy="5781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39" tIns="46639" rIns="46639" bIns="46639" anchor="ctr"/>
          <a:lstStyle/>
          <a:p>
            <a:pPr algn="ctr" defTabSz="932472" eaLnBrk="1" hangingPunct="1">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176135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lIns="182880" tIns="146304" rIns="182880" bIns="146304">
            <a:spAutoFit/>
          </a:bodyPr>
          <a:lstStyle/>
          <a:p>
            <a:pPr defTabSz="932290" fontAlgn="auto">
              <a:spcBef>
                <a:spcPts val="0"/>
              </a:spcBef>
              <a:spcAft>
                <a:spcPts val="0"/>
              </a:spcAft>
              <a:defRPr/>
            </a:pPr>
            <a:r>
              <a:rPr lang="en-US" sz="700" dirty="0">
                <a:gradFill>
                  <a:gsLst>
                    <a:gs pos="0">
                      <a:schemeClr val="tx1"/>
                    </a:gs>
                    <a:gs pos="100000">
                      <a:schemeClr val="tx1"/>
                    </a:gs>
                  </a:gsLst>
                  <a:lin ang="5400000" scaled="0"/>
                </a:gradFill>
                <a:latin typeface="+mn-lt"/>
                <a:ea typeface="+mn-ea"/>
                <a:cs typeface="Segoe UI" pitchFamily="34" charset="0"/>
              </a:rPr>
              <a:t>© 2015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333024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8795287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defRPr/>
              </a:pPr>
              <a:endParaRPr lang="en-US">
                <a:solidFill>
                  <a:srgbClr val="FFFFFF"/>
                </a:solidFill>
                <a:latin typeface="Segoe UI Semilight"/>
                <a:ea typeface="+mn-ea"/>
              </a:endParaRPr>
            </a:p>
          </p:txBody>
        </p:sp>
      </p:grpSp>
    </p:spTree>
    <p:extLst>
      <p:ext uri="{BB962C8B-B14F-4D97-AF65-F5344CB8AC3E}">
        <p14:creationId xmlns:p14="http://schemas.microsoft.com/office/powerpoint/2010/main" val="2659639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870233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891161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763586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2851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658176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5632581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56068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14084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545703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00069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605379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4784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83532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21503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480724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1385482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203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WPC 2015 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0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940045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Semilight"/>
                <a:ea typeface="+mn-ea"/>
              </a:endParaRPr>
            </a:p>
          </p:txBody>
        </p:sp>
      </p:grpSp>
    </p:spTree>
    <p:extLst>
      <p:ext uri="{BB962C8B-B14F-4D97-AF65-F5344CB8AC3E}">
        <p14:creationId xmlns:p14="http://schemas.microsoft.com/office/powerpoint/2010/main" val="14620051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0702827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050632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436475" cy="7002462"/>
          </a:xfrm>
          <a:prstGeom prst="rect">
            <a:avLst/>
          </a:prstGeom>
        </p:spPr>
      </p:pic>
    </p:spTree>
    <p:extLst>
      <p:ext uri="{BB962C8B-B14F-4D97-AF65-F5344CB8AC3E}">
        <p14:creationId xmlns:p14="http://schemas.microsoft.com/office/powerpoint/2010/main" val="52091790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0" y="-7939"/>
            <a:ext cx="12436474" cy="4572001"/>
          </a:xfrm>
          <a:prstGeom prst="rect">
            <a:avLst/>
          </a:prstGeom>
        </p:spPr>
      </p:pic>
      <p:sp>
        <p:nvSpPr>
          <p:cNvPr id="7" name="Rectangle 6"/>
          <p:cNvSpPr/>
          <p:nvPr userDrawn="1"/>
        </p:nvSpPr>
        <p:spPr bwMode="auto">
          <a:xfrm>
            <a:off x="0" y="-7939"/>
            <a:ext cx="12436475" cy="457200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solidFill>
                <a:srgbClr val="FFFFFF"/>
              </a:solidFill>
              <a:ea typeface="Segoe UI" pitchFamily="34" charset="0"/>
              <a:cs typeface="Segoe UI" pitchFamily="34" charset="0"/>
            </a:endParaRPr>
          </a:p>
        </p:txBody>
      </p:sp>
      <p:sp>
        <p:nvSpPr>
          <p:cNvPr id="4" name="Rectangle 3"/>
          <p:cNvSpPr/>
          <p:nvPr userDrawn="1"/>
        </p:nvSpPr>
        <p:spPr bwMode="auto">
          <a:xfrm>
            <a:off x="0" y="4564063"/>
            <a:ext cx="12436475" cy="1752599"/>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2564821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461290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660807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441912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191402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5002987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427480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06182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787142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73012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84201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430971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0674202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116776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979341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366437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422779706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0" y="2873017"/>
            <a:ext cx="11255709" cy="2435131"/>
          </a:xfrm>
        </p:spPr>
        <p:txBody>
          <a:bodyPr anchor="b">
            <a:noAutofit/>
          </a:bodyPr>
          <a:lstStyle>
            <a:lvl1pPr algn="l">
              <a:defRPr sz="24376">
                <a:solidFill>
                  <a:schemeClr val="bg1"/>
                </a:solidFill>
              </a:defRPr>
            </a:lvl1pPr>
          </a:lstStyle>
          <a:p>
            <a:r>
              <a:rPr lang="en-US" dirty="0"/>
              <a:t>web</a:t>
            </a:r>
          </a:p>
        </p:txBody>
      </p:sp>
    </p:spTree>
    <p:extLst>
      <p:ext uri="{BB962C8B-B14F-4D97-AF65-F5344CB8AC3E}">
        <p14:creationId xmlns:p14="http://schemas.microsoft.com/office/powerpoint/2010/main" val="308790719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60869837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Walkin">
    <p:bg bwMode="ltGray">
      <p:bgPr>
        <a:solidFill>
          <a:srgbClr val="F2F2F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881" y="-1"/>
            <a:ext cx="12434711"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3688225" y="4026134"/>
            <a:ext cx="8268845" cy="1757129"/>
          </a:xfrm>
          <a:prstGeom prst="rect">
            <a:avLst/>
          </a:prstGeom>
        </p:spPr>
      </p:pic>
    </p:spTree>
    <p:extLst>
      <p:ext uri="{BB962C8B-B14F-4D97-AF65-F5344CB8AC3E}">
        <p14:creationId xmlns:p14="http://schemas.microsoft.com/office/powerpoint/2010/main" val="237609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582869"/>
            <a:ext cx="9143936" cy="1828786"/>
          </a:xfrm>
          <a:noFill/>
        </p:spPr>
        <p:txBody>
          <a:bodyPr lIns="146304" tIns="91440" rIns="146304" bIns="91440" anchor="ctr"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4870185"/>
            <a:ext cx="91439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spTree>
    <p:extLst>
      <p:ext uri="{BB962C8B-B14F-4D97-AF65-F5344CB8AC3E}">
        <p14:creationId xmlns:p14="http://schemas.microsoft.com/office/powerpoint/2010/main" val="718552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683073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966382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7898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354055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205994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5790239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125929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33791" y="0"/>
            <a:ext cx="8714215" cy="6994525"/>
          </a:xfrm>
          <a:prstGeom prst="rect">
            <a:avLst/>
          </a:prstGeom>
        </p:spPr>
      </p:pic>
      <p:sp>
        <p:nvSpPr>
          <p:cNvPr id="3" name="Rectangle 2"/>
          <p:cNvSpPr/>
          <p:nvPr userDrawn="1"/>
        </p:nvSpPr>
        <p:spPr bwMode="auto">
          <a:xfrm rot="18900000">
            <a:off x="3368345" y="2963265"/>
            <a:ext cx="1162975" cy="1162975"/>
          </a:xfrm>
          <a:prstGeom prst="rect">
            <a:avLst/>
          </a:prstGeom>
          <a:solidFill>
            <a:srgbClr val="2121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userDrawn="1"/>
        </p:nvSpPr>
        <p:spPr bwMode="auto">
          <a:xfrm>
            <a:off x="1" y="0"/>
            <a:ext cx="4389120" cy="6994525"/>
          </a:xfrm>
          <a:prstGeom prst="rect">
            <a:avLst/>
          </a:prstGeom>
          <a:solidFill>
            <a:srgbClr val="2121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1"/>
          <p:cNvSpPr>
            <a:spLocks noGrp="1"/>
          </p:cNvSpPr>
          <p:nvPr>
            <p:ph type="title" idx="4294967295"/>
          </p:nvPr>
        </p:nvSpPr>
        <p:spPr>
          <a:xfrm>
            <a:off x="274636" y="525463"/>
            <a:ext cx="4678363" cy="1098550"/>
          </a:xfrm>
        </p:spPr>
        <p:txBody>
          <a:bodyPr/>
          <a:lstStyle/>
          <a:p>
            <a:r>
              <a:rPr lang="en-US" dirty="0">
                <a:solidFill>
                  <a:schemeClr val="bg1"/>
                </a:solidFill>
              </a:rPr>
              <a:t>Happy Meals</a:t>
            </a:r>
          </a:p>
        </p:txBody>
      </p:sp>
    </p:spTree>
    <p:extLst>
      <p:ext uri="{BB962C8B-B14F-4D97-AF65-F5344CB8AC3E}">
        <p14:creationId xmlns:p14="http://schemas.microsoft.com/office/powerpoint/2010/main" val="297357878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Blan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118550" y="3224263"/>
            <a:ext cx="1342610" cy="1091185"/>
          </a:xfrm>
          <a:prstGeom prst="rect">
            <a:avLst/>
          </a:prstGeom>
        </p:spPr>
      </p:pic>
      <p:grpSp>
        <p:nvGrpSpPr>
          <p:cNvPr id="3" name="Group 2"/>
          <p:cNvGrpSpPr/>
          <p:nvPr userDrawn="1"/>
        </p:nvGrpSpPr>
        <p:grpSpPr>
          <a:xfrm>
            <a:off x="2076672" y="2221716"/>
            <a:ext cx="768975" cy="939183"/>
            <a:chOff x="1705105" y="2470960"/>
            <a:chExt cx="768975" cy="939183"/>
          </a:xfrm>
        </p:grpSpPr>
        <p:sp>
          <p:nvSpPr>
            <p:cNvPr id="4" name="Freeform 3"/>
            <p:cNvSpPr/>
            <p:nvPr/>
          </p:nvSpPr>
          <p:spPr bwMode="auto">
            <a:xfrm rot="12842074">
              <a:off x="1705105" y="2470960"/>
              <a:ext cx="768975" cy="939183"/>
            </a:xfrm>
            <a:custGeom>
              <a:avLst/>
              <a:gdLst>
                <a:gd name="connsiteX0" fmla="*/ 593104 w 768975"/>
                <a:gd name="connsiteY0" fmla="*/ 869917 h 939183"/>
                <a:gd name="connsiteX1" fmla="*/ 61571 w 768975"/>
                <a:gd name="connsiteY1" fmla="*/ 779126 h 939183"/>
                <a:gd name="connsiteX2" fmla="*/ 175871 w 768975"/>
                <a:gd name="connsiteY2" fmla="*/ 252148 h 939183"/>
                <a:gd name="connsiteX3" fmla="*/ 317959 w 768975"/>
                <a:gd name="connsiteY3" fmla="*/ 191529 h 939183"/>
                <a:gd name="connsiteX4" fmla="*/ 326004 w 768975"/>
                <a:gd name="connsiteY4" fmla="*/ 190599 h 939183"/>
                <a:gd name="connsiteX5" fmla="*/ 389264 w 768975"/>
                <a:gd name="connsiteY5" fmla="*/ 0 h 939183"/>
                <a:gd name="connsiteX6" fmla="*/ 451453 w 768975"/>
                <a:gd name="connsiteY6" fmla="*/ 187374 h 939183"/>
                <a:gd name="connsiteX7" fmla="*/ 465310 w 768975"/>
                <a:gd name="connsiteY7" fmla="*/ 188402 h 939183"/>
                <a:gd name="connsiteX8" fmla="*/ 707404 w 768975"/>
                <a:gd name="connsiteY8" fmla="*/ 342939 h 939183"/>
                <a:gd name="connsiteX9" fmla="*/ 593104 w 768975"/>
                <a:gd name="connsiteY9" fmla="*/ 869917 h 93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8975" h="939183">
                  <a:moveTo>
                    <a:pt x="593104" y="869917"/>
                  </a:moveTo>
                  <a:cubicBezTo>
                    <a:pt x="414762" y="990367"/>
                    <a:pt x="176787" y="949718"/>
                    <a:pt x="61571" y="779126"/>
                  </a:cubicBezTo>
                  <a:cubicBezTo>
                    <a:pt x="-53644" y="608534"/>
                    <a:pt x="-2471" y="372597"/>
                    <a:pt x="175871" y="252148"/>
                  </a:cubicBezTo>
                  <a:cubicBezTo>
                    <a:pt x="220456" y="222035"/>
                    <a:pt x="268769" y="201991"/>
                    <a:pt x="317959" y="191529"/>
                  </a:cubicBezTo>
                  <a:lnTo>
                    <a:pt x="326004" y="190599"/>
                  </a:lnTo>
                  <a:lnTo>
                    <a:pt x="389264" y="0"/>
                  </a:lnTo>
                  <a:lnTo>
                    <a:pt x="451453" y="187374"/>
                  </a:lnTo>
                  <a:lnTo>
                    <a:pt x="465310" y="188402"/>
                  </a:lnTo>
                  <a:cubicBezTo>
                    <a:pt x="561498" y="204833"/>
                    <a:pt x="649796" y="257643"/>
                    <a:pt x="707404" y="342939"/>
                  </a:cubicBezTo>
                  <a:cubicBezTo>
                    <a:pt x="822619" y="513531"/>
                    <a:pt x="771446" y="749467"/>
                    <a:pt x="593104" y="86991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Freeform 5"/>
            <p:cNvSpPr>
              <a:spLocks/>
            </p:cNvSpPr>
            <p:nvPr/>
          </p:nvSpPr>
          <p:spPr bwMode="auto">
            <a:xfrm>
              <a:off x="1874837" y="2700798"/>
              <a:ext cx="514351" cy="327954"/>
            </a:xfrm>
            <a:custGeom>
              <a:avLst/>
              <a:gdLst>
                <a:gd name="T0" fmla="*/ 5468 w 6808"/>
                <a:gd name="T1" fmla="*/ 533 h 4340"/>
                <a:gd name="T2" fmla="*/ 3421 w 6808"/>
                <a:gd name="T3" fmla="*/ 1043 h 4340"/>
                <a:gd name="T4" fmla="*/ 1348 w 6808"/>
                <a:gd name="T5" fmla="*/ 525 h 4340"/>
                <a:gd name="T6" fmla="*/ 3394 w 6808"/>
                <a:gd name="T7" fmla="*/ 4334 h 4340"/>
                <a:gd name="T8" fmla="*/ 3394 w 6808"/>
                <a:gd name="T9" fmla="*/ 4340 h 4340"/>
                <a:gd name="T10" fmla="*/ 3400 w 6808"/>
                <a:gd name="T11" fmla="*/ 4338 h 4340"/>
                <a:gd name="T12" fmla="*/ 3407 w 6808"/>
                <a:gd name="T13" fmla="*/ 4340 h 4340"/>
                <a:gd name="T14" fmla="*/ 3407 w 6808"/>
                <a:gd name="T15" fmla="*/ 4334 h 4340"/>
                <a:gd name="T16" fmla="*/ 5468 w 6808"/>
                <a:gd name="T17" fmla="*/ 533 h 4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08" h="4340">
                  <a:moveTo>
                    <a:pt x="5468" y="533"/>
                  </a:moveTo>
                  <a:cubicBezTo>
                    <a:pt x="4987" y="6"/>
                    <a:pt x="3995" y="229"/>
                    <a:pt x="3421" y="1043"/>
                  </a:cubicBezTo>
                  <a:cubicBezTo>
                    <a:pt x="2698" y="166"/>
                    <a:pt x="1831" y="0"/>
                    <a:pt x="1348" y="525"/>
                  </a:cubicBezTo>
                  <a:cubicBezTo>
                    <a:pt x="0" y="1986"/>
                    <a:pt x="2873" y="4096"/>
                    <a:pt x="3394" y="4334"/>
                  </a:cubicBezTo>
                  <a:cubicBezTo>
                    <a:pt x="3394" y="4340"/>
                    <a:pt x="3394" y="4340"/>
                    <a:pt x="3394" y="4340"/>
                  </a:cubicBezTo>
                  <a:cubicBezTo>
                    <a:pt x="3396" y="4340"/>
                    <a:pt x="3399" y="4338"/>
                    <a:pt x="3400" y="4338"/>
                  </a:cubicBezTo>
                  <a:cubicBezTo>
                    <a:pt x="3401" y="4338"/>
                    <a:pt x="3405" y="4340"/>
                    <a:pt x="3407" y="4340"/>
                  </a:cubicBezTo>
                  <a:cubicBezTo>
                    <a:pt x="3407" y="4334"/>
                    <a:pt x="3407" y="4334"/>
                    <a:pt x="3407" y="4334"/>
                  </a:cubicBezTo>
                  <a:cubicBezTo>
                    <a:pt x="3928" y="4098"/>
                    <a:pt x="6808" y="2000"/>
                    <a:pt x="5468" y="533"/>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348319887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185574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67759325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3211957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64017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41061081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0.xml"/><Relationship Id="rId13" Type="http://schemas.openxmlformats.org/officeDocument/2006/relationships/slideLayout" Target="../slideLayouts/slideLayout215.xml"/><Relationship Id="rId18" Type="http://schemas.openxmlformats.org/officeDocument/2006/relationships/theme" Target="../theme/theme10.xml"/><Relationship Id="rId3" Type="http://schemas.openxmlformats.org/officeDocument/2006/relationships/slideLayout" Target="../slideLayouts/slideLayout205.xml"/><Relationship Id="rId7" Type="http://schemas.openxmlformats.org/officeDocument/2006/relationships/slideLayout" Target="../slideLayouts/slideLayout209.xml"/><Relationship Id="rId12" Type="http://schemas.openxmlformats.org/officeDocument/2006/relationships/slideLayout" Target="../slideLayouts/slideLayout214.xml"/><Relationship Id="rId17" Type="http://schemas.openxmlformats.org/officeDocument/2006/relationships/slideLayout" Target="../slideLayouts/slideLayout219.xml"/><Relationship Id="rId2" Type="http://schemas.openxmlformats.org/officeDocument/2006/relationships/slideLayout" Target="../slideLayouts/slideLayout204.xml"/><Relationship Id="rId16" Type="http://schemas.openxmlformats.org/officeDocument/2006/relationships/slideLayout" Target="../slideLayouts/slideLayout218.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slideLayout" Target="../slideLayouts/slideLayout213.xml"/><Relationship Id="rId5" Type="http://schemas.openxmlformats.org/officeDocument/2006/relationships/slideLayout" Target="../slideLayouts/slideLayout207.xml"/><Relationship Id="rId15" Type="http://schemas.openxmlformats.org/officeDocument/2006/relationships/slideLayout" Target="../slideLayouts/slideLayout217.xml"/><Relationship Id="rId10" Type="http://schemas.openxmlformats.org/officeDocument/2006/relationships/slideLayout" Target="../slideLayouts/slideLayout212.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4" Type="http://schemas.openxmlformats.org/officeDocument/2006/relationships/slideLayout" Target="../slideLayouts/slideLayout216.xml"/></Relationships>
</file>

<file path=ppt/slideMasters/_rels/slideMaster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7.xml"/><Relationship Id="rId13" Type="http://schemas.openxmlformats.org/officeDocument/2006/relationships/slideLayout" Target="../slideLayouts/slideLayout232.xml"/><Relationship Id="rId18" Type="http://schemas.openxmlformats.org/officeDocument/2006/relationships/slideLayout" Target="../slideLayouts/slideLayout237.xml"/><Relationship Id="rId26" Type="http://schemas.openxmlformats.org/officeDocument/2006/relationships/slideLayout" Target="../slideLayouts/slideLayout245.xml"/><Relationship Id="rId39" Type="http://schemas.openxmlformats.org/officeDocument/2006/relationships/image" Target="../media/image17.png"/><Relationship Id="rId3" Type="http://schemas.openxmlformats.org/officeDocument/2006/relationships/slideLayout" Target="../slideLayouts/slideLayout222.xml"/><Relationship Id="rId21" Type="http://schemas.openxmlformats.org/officeDocument/2006/relationships/slideLayout" Target="../slideLayouts/slideLayout240.xml"/><Relationship Id="rId34" Type="http://schemas.openxmlformats.org/officeDocument/2006/relationships/slideLayout" Target="../slideLayouts/slideLayout253.xml"/><Relationship Id="rId7" Type="http://schemas.openxmlformats.org/officeDocument/2006/relationships/slideLayout" Target="../slideLayouts/slideLayout226.xml"/><Relationship Id="rId12" Type="http://schemas.openxmlformats.org/officeDocument/2006/relationships/slideLayout" Target="../slideLayouts/slideLayout231.xml"/><Relationship Id="rId17" Type="http://schemas.openxmlformats.org/officeDocument/2006/relationships/slideLayout" Target="../slideLayouts/slideLayout236.xml"/><Relationship Id="rId25" Type="http://schemas.openxmlformats.org/officeDocument/2006/relationships/slideLayout" Target="../slideLayouts/slideLayout244.xml"/><Relationship Id="rId33" Type="http://schemas.openxmlformats.org/officeDocument/2006/relationships/slideLayout" Target="../slideLayouts/slideLayout252.xml"/><Relationship Id="rId38" Type="http://schemas.openxmlformats.org/officeDocument/2006/relationships/theme" Target="../theme/theme12.xml"/><Relationship Id="rId2" Type="http://schemas.openxmlformats.org/officeDocument/2006/relationships/slideLayout" Target="../slideLayouts/slideLayout221.xml"/><Relationship Id="rId16" Type="http://schemas.openxmlformats.org/officeDocument/2006/relationships/slideLayout" Target="../slideLayouts/slideLayout235.xml"/><Relationship Id="rId20" Type="http://schemas.openxmlformats.org/officeDocument/2006/relationships/slideLayout" Target="../slideLayouts/slideLayout239.xml"/><Relationship Id="rId29" Type="http://schemas.openxmlformats.org/officeDocument/2006/relationships/slideLayout" Target="../slideLayouts/slideLayout248.xml"/><Relationship Id="rId1" Type="http://schemas.openxmlformats.org/officeDocument/2006/relationships/slideLayout" Target="../slideLayouts/slideLayout220.xml"/><Relationship Id="rId6" Type="http://schemas.openxmlformats.org/officeDocument/2006/relationships/slideLayout" Target="../slideLayouts/slideLayout225.xml"/><Relationship Id="rId11" Type="http://schemas.openxmlformats.org/officeDocument/2006/relationships/slideLayout" Target="../slideLayouts/slideLayout230.xml"/><Relationship Id="rId24" Type="http://schemas.openxmlformats.org/officeDocument/2006/relationships/slideLayout" Target="../slideLayouts/slideLayout243.xml"/><Relationship Id="rId32" Type="http://schemas.openxmlformats.org/officeDocument/2006/relationships/slideLayout" Target="../slideLayouts/slideLayout251.xml"/><Relationship Id="rId37" Type="http://schemas.openxmlformats.org/officeDocument/2006/relationships/slideLayout" Target="../slideLayouts/slideLayout256.xml"/><Relationship Id="rId5" Type="http://schemas.openxmlformats.org/officeDocument/2006/relationships/slideLayout" Target="../slideLayouts/slideLayout224.xml"/><Relationship Id="rId15" Type="http://schemas.openxmlformats.org/officeDocument/2006/relationships/slideLayout" Target="../slideLayouts/slideLayout234.xml"/><Relationship Id="rId23" Type="http://schemas.openxmlformats.org/officeDocument/2006/relationships/slideLayout" Target="../slideLayouts/slideLayout242.xml"/><Relationship Id="rId28" Type="http://schemas.openxmlformats.org/officeDocument/2006/relationships/slideLayout" Target="../slideLayouts/slideLayout247.xml"/><Relationship Id="rId36" Type="http://schemas.openxmlformats.org/officeDocument/2006/relationships/slideLayout" Target="../slideLayouts/slideLayout255.xml"/><Relationship Id="rId10" Type="http://schemas.openxmlformats.org/officeDocument/2006/relationships/slideLayout" Target="../slideLayouts/slideLayout229.xml"/><Relationship Id="rId19" Type="http://schemas.openxmlformats.org/officeDocument/2006/relationships/slideLayout" Target="../slideLayouts/slideLayout238.xml"/><Relationship Id="rId31" Type="http://schemas.openxmlformats.org/officeDocument/2006/relationships/slideLayout" Target="../slideLayouts/slideLayout250.xml"/><Relationship Id="rId4" Type="http://schemas.openxmlformats.org/officeDocument/2006/relationships/slideLayout" Target="../slideLayouts/slideLayout223.xml"/><Relationship Id="rId9" Type="http://schemas.openxmlformats.org/officeDocument/2006/relationships/slideLayout" Target="../slideLayouts/slideLayout228.xml"/><Relationship Id="rId14" Type="http://schemas.openxmlformats.org/officeDocument/2006/relationships/slideLayout" Target="../slideLayouts/slideLayout233.xml"/><Relationship Id="rId22" Type="http://schemas.openxmlformats.org/officeDocument/2006/relationships/slideLayout" Target="../slideLayouts/slideLayout241.xml"/><Relationship Id="rId27" Type="http://schemas.openxmlformats.org/officeDocument/2006/relationships/slideLayout" Target="../slideLayouts/slideLayout246.xml"/><Relationship Id="rId30" Type="http://schemas.openxmlformats.org/officeDocument/2006/relationships/slideLayout" Target="../slideLayouts/slideLayout249.xml"/><Relationship Id="rId35" Type="http://schemas.openxmlformats.org/officeDocument/2006/relationships/slideLayout" Target="../slideLayouts/slideLayout254.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64.xml"/><Relationship Id="rId13" Type="http://schemas.openxmlformats.org/officeDocument/2006/relationships/slideLayout" Target="../slideLayouts/slideLayout269.xml"/><Relationship Id="rId18" Type="http://schemas.openxmlformats.org/officeDocument/2006/relationships/slideLayout" Target="../slideLayouts/slideLayout274.xml"/><Relationship Id="rId26" Type="http://schemas.openxmlformats.org/officeDocument/2006/relationships/slideLayout" Target="../slideLayouts/slideLayout282.xml"/><Relationship Id="rId3" Type="http://schemas.openxmlformats.org/officeDocument/2006/relationships/slideLayout" Target="../slideLayouts/slideLayout259.xml"/><Relationship Id="rId21" Type="http://schemas.openxmlformats.org/officeDocument/2006/relationships/slideLayout" Target="../slideLayouts/slideLayout277.xml"/><Relationship Id="rId34" Type="http://schemas.openxmlformats.org/officeDocument/2006/relationships/slideLayout" Target="../slideLayouts/slideLayout290.xml"/><Relationship Id="rId7" Type="http://schemas.openxmlformats.org/officeDocument/2006/relationships/slideLayout" Target="../slideLayouts/slideLayout263.xml"/><Relationship Id="rId12" Type="http://schemas.openxmlformats.org/officeDocument/2006/relationships/slideLayout" Target="../slideLayouts/slideLayout268.xml"/><Relationship Id="rId17" Type="http://schemas.openxmlformats.org/officeDocument/2006/relationships/slideLayout" Target="../slideLayouts/slideLayout273.xml"/><Relationship Id="rId25" Type="http://schemas.openxmlformats.org/officeDocument/2006/relationships/slideLayout" Target="../slideLayouts/slideLayout281.xml"/><Relationship Id="rId33" Type="http://schemas.openxmlformats.org/officeDocument/2006/relationships/slideLayout" Target="../slideLayouts/slideLayout289.xml"/><Relationship Id="rId2" Type="http://schemas.openxmlformats.org/officeDocument/2006/relationships/slideLayout" Target="../slideLayouts/slideLayout258.xml"/><Relationship Id="rId16" Type="http://schemas.openxmlformats.org/officeDocument/2006/relationships/slideLayout" Target="../slideLayouts/slideLayout272.xml"/><Relationship Id="rId20" Type="http://schemas.openxmlformats.org/officeDocument/2006/relationships/slideLayout" Target="../slideLayouts/slideLayout276.xml"/><Relationship Id="rId29" Type="http://schemas.openxmlformats.org/officeDocument/2006/relationships/slideLayout" Target="../slideLayouts/slideLayout285.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11" Type="http://schemas.openxmlformats.org/officeDocument/2006/relationships/slideLayout" Target="../slideLayouts/slideLayout267.xml"/><Relationship Id="rId24" Type="http://schemas.openxmlformats.org/officeDocument/2006/relationships/slideLayout" Target="../slideLayouts/slideLayout280.xml"/><Relationship Id="rId32" Type="http://schemas.openxmlformats.org/officeDocument/2006/relationships/slideLayout" Target="../slideLayouts/slideLayout288.xml"/><Relationship Id="rId37" Type="http://schemas.openxmlformats.org/officeDocument/2006/relationships/image" Target="../media/image17.png"/><Relationship Id="rId5" Type="http://schemas.openxmlformats.org/officeDocument/2006/relationships/slideLayout" Target="../slideLayouts/slideLayout261.xml"/><Relationship Id="rId15" Type="http://schemas.openxmlformats.org/officeDocument/2006/relationships/slideLayout" Target="../slideLayouts/slideLayout271.xml"/><Relationship Id="rId23" Type="http://schemas.openxmlformats.org/officeDocument/2006/relationships/slideLayout" Target="../slideLayouts/slideLayout279.xml"/><Relationship Id="rId28" Type="http://schemas.openxmlformats.org/officeDocument/2006/relationships/slideLayout" Target="../slideLayouts/slideLayout284.xml"/><Relationship Id="rId36" Type="http://schemas.openxmlformats.org/officeDocument/2006/relationships/theme" Target="../theme/theme13.xml"/><Relationship Id="rId10" Type="http://schemas.openxmlformats.org/officeDocument/2006/relationships/slideLayout" Target="../slideLayouts/slideLayout266.xml"/><Relationship Id="rId19" Type="http://schemas.openxmlformats.org/officeDocument/2006/relationships/slideLayout" Target="../slideLayouts/slideLayout275.xml"/><Relationship Id="rId31" Type="http://schemas.openxmlformats.org/officeDocument/2006/relationships/slideLayout" Target="../slideLayouts/slideLayout287.xml"/><Relationship Id="rId4" Type="http://schemas.openxmlformats.org/officeDocument/2006/relationships/slideLayout" Target="../slideLayouts/slideLayout260.xml"/><Relationship Id="rId9" Type="http://schemas.openxmlformats.org/officeDocument/2006/relationships/slideLayout" Target="../slideLayouts/slideLayout265.xml"/><Relationship Id="rId14" Type="http://schemas.openxmlformats.org/officeDocument/2006/relationships/slideLayout" Target="../slideLayouts/slideLayout270.xml"/><Relationship Id="rId22" Type="http://schemas.openxmlformats.org/officeDocument/2006/relationships/slideLayout" Target="../slideLayouts/slideLayout278.xml"/><Relationship Id="rId27" Type="http://schemas.openxmlformats.org/officeDocument/2006/relationships/slideLayout" Target="../slideLayouts/slideLayout283.xml"/><Relationship Id="rId30" Type="http://schemas.openxmlformats.org/officeDocument/2006/relationships/slideLayout" Target="../slideLayouts/slideLayout286.xml"/><Relationship Id="rId35" Type="http://schemas.openxmlformats.org/officeDocument/2006/relationships/slideLayout" Target="../slideLayouts/slideLayout29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99.xml"/><Relationship Id="rId13" Type="http://schemas.openxmlformats.org/officeDocument/2006/relationships/slideLayout" Target="../slideLayouts/slideLayout304.xml"/><Relationship Id="rId18" Type="http://schemas.openxmlformats.org/officeDocument/2006/relationships/slideLayout" Target="../slideLayouts/slideLayout309.xml"/><Relationship Id="rId3" Type="http://schemas.openxmlformats.org/officeDocument/2006/relationships/slideLayout" Target="../slideLayouts/slideLayout294.xml"/><Relationship Id="rId7" Type="http://schemas.openxmlformats.org/officeDocument/2006/relationships/slideLayout" Target="../slideLayouts/slideLayout298.xml"/><Relationship Id="rId12" Type="http://schemas.openxmlformats.org/officeDocument/2006/relationships/slideLayout" Target="../slideLayouts/slideLayout303.xml"/><Relationship Id="rId17" Type="http://schemas.openxmlformats.org/officeDocument/2006/relationships/slideLayout" Target="../slideLayouts/slideLayout308.xml"/><Relationship Id="rId2" Type="http://schemas.openxmlformats.org/officeDocument/2006/relationships/slideLayout" Target="../slideLayouts/slideLayout293.xml"/><Relationship Id="rId16" Type="http://schemas.openxmlformats.org/officeDocument/2006/relationships/slideLayout" Target="../slideLayouts/slideLayout307.xml"/><Relationship Id="rId20" Type="http://schemas.openxmlformats.org/officeDocument/2006/relationships/image" Target="../media/image17.png"/><Relationship Id="rId1" Type="http://schemas.openxmlformats.org/officeDocument/2006/relationships/slideLayout" Target="../slideLayouts/slideLayout292.xml"/><Relationship Id="rId6" Type="http://schemas.openxmlformats.org/officeDocument/2006/relationships/slideLayout" Target="../slideLayouts/slideLayout297.xml"/><Relationship Id="rId11" Type="http://schemas.openxmlformats.org/officeDocument/2006/relationships/slideLayout" Target="../slideLayouts/slideLayout302.xml"/><Relationship Id="rId5" Type="http://schemas.openxmlformats.org/officeDocument/2006/relationships/slideLayout" Target="../slideLayouts/slideLayout296.xml"/><Relationship Id="rId15" Type="http://schemas.openxmlformats.org/officeDocument/2006/relationships/slideLayout" Target="../slideLayouts/slideLayout306.xml"/><Relationship Id="rId10" Type="http://schemas.openxmlformats.org/officeDocument/2006/relationships/slideLayout" Target="../slideLayouts/slideLayout301.xml"/><Relationship Id="rId19" Type="http://schemas.openxmlformats.org/officeDocument/2006/relationships/theme" Target="../theme/theme14.xml"/><Relationship Id="rId4" Type="http://schemas.openxmlformats.org/officeDocument/2006/relationships/slideLayout" Target="../slideLayouts/slideLayout295.xml"/><Relationship Id="rId9" Type="http://schemas.openxmlformats.org/officeDocument/2006/relationships/slideLayout" Target="../slideLayouts/slideLayout300.xml"/><Relationship Id="rId14" Type="http://schemas.openxmlformats.org/officeDocument/2006/relationships/slideLayout" Target="../slideLayouts/slideLayout30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17.xml"/><Relationship Id="rId13" Type="http://schemas.openxmlformats.org/officeDocument/2006/relationships/slideLayout" Target="../slideLayouts/slideLayout322.xml"/><Relationship Id="rId18" Type="http://schemas.openxmlformats.org/officeDocument/2006/relationships/slideLayout" Target="../slideLayouts/slideLayout327.xml"/><Relationship Id="rId26" Type="http://schemas.openxmlformats.org/officeDocument/2006/relationships/slideLayout" Target="../slideLayouts/slideLayout335.xml"/><Relationship Id="rId3" Type="http://schemas.openxmlformats.org/officeDocument/2006/relationships/slideLayout" Target="../slideLayouts/slideLayout312.xml"/><Relationship Id="rId21" Type="http://schemas.openxmlformats.org/officeDocument/2006/relationships/slideLayout" Target="../slideLayouts/slideLayout330.xml"/><Relationship Id="rId34" Type="http://schemas.openxmlformats.org/officeDocument/2006/relationships/image" Target="../media/image114.png"/><Relationship Id="rId7" Type="http://schemas.openxmlformats.org/officeDocument/2006/relationships/slideLayout" Target="../slideLayouts/slideLayout316.xml"/><Relationship Id="rId12" Type="http://schemas.openxmlformats.org/officeDocument/2006/relationships/slideLayout" Target="../slideLayouts/slideLayout321.xml"/><Relationship Id="rId17" Type="http://schemas.openxmlformats.org/officeDocument/2006/relationships/slideLayout" Target="../slideLayouts/slideLayout326.xml"/><Relationship Id="rId25" Type="http://schemas.openxmlformats.org/officeDocument/2006/relationships/slideLayout" Target="../slideLayouts/slideLayout334.xml"/><Relationship Id="rId33" Type="http://schemas.openxmlformats.org/officeDocument/2006/relationships/theme" Target="../theme/theme15.xml"/><Relationship Id="rId2" Type="http://schemas.openxmlformats.org/officeDocument/2006/relationships/slideLayout" Target="../slideLayouts/slideLayout311.xml"/><Relationship Id="rId16" Type="http://schemas.openxmlformats.org/officeDocument/2006/relationships/slideLayout" Target="../slideLayouts/slideLayout325.xml"/><Relationship Id="rId20" Type="http://schemas.openxmlformats.org/officeDocument/2006/relationships/slideLayout" Target="../slideLayouts/slideLayout329.xml"/><Relationship Id="rId29" Type="http://schemas.openxmlformats.org/officeDocument/2006/relationships/slideLayout" Target="../slideLayouts/slideLayout338.xml"/><Relationship Id="rId1" Type="http://schemas.openxmlformats.org/officeDocument/2006/relationships/slideLayout" Target="../slideLayouts/slideLayout310.xml"/><Relationship Id="rId6" Type="http://schemas.openxmlformats.org/officeDocument/2006/relationships/slideLayout" Target="../slideLayouts/slideLayout315.xml"/><Relationship Id="rId11" Type="http://schemas.openxmlformats.org/officeDocument/2006/relationships/slideLayout" Target="../slideLayouts/slideLayout320.xml"/><Relationship Id="rId24" Type="http://schemas.openxmlformats.org/officeDocument/2006/relationships/slideLayout" Target="../slideLayouts/slideLayout333.xml"/><Relationship Id="rId32" Type="http://schemas.openxmlformats.org/officeDocument/2006/relationships/slideLayout" Target="../slideLayouts/slideLayout341.xml"/><Relationship Id="rId5" Type="http://schemas.openxmlformats.org/officeDocument/2006/relationships/slideLayout" Target="../slideLayouts/slideLayout314.xml"/><Relationship Id="rId15" Type="http://schemas.openxmlformats.org/officeDocument/2006/relationships/slideLayout" Target="../slideLayouts/slideLayout324.xml"/><Relationship Id="rId23" Type="http://schemas.openxmlformats.org/officeDocument/2006/relationships/slideLayout" Target="../slideLayouts/slideLayout332.xml"/><Relationship Id="rId28" Type="http://schemas.openxmlformats.org/officeDocument/2006/relationships/slideLayout" Target="../slideLayouts/slideLayout337.xml"/><Relationship Id="rId10" Type="http://schemas.openxmlformats.org/officeDocument/2006/relationships/slideLayout" Target="../slideLayouts/slideLayout319.xml"/><Relationship Id="rId19" Type="http://schemas.openxmlformats.org/officeDocument/2006/relationships/slideLayout" Target="../slideLayouts/slideLayout328.xml"/><Relationship Id="rId31" Type="http://schemas.openxmlformats.org/officeDocument/2006/relationships/slideLayout" Target="../slideLayouts/slideLayout340.xml"/><Relationship Id="rId4" Type="http://schemas.openxmlformats.org/officeDocument/2006/relationships/slideLayout" Target="../slideLayouts/slideLayout313.xml"/><Relationship Id="rId9" Type="http://schemas.openxmlformats.org/officeDocument/2006/relationships/slideLayout" Target="../slideLayouts/slideLayout318.xml"/><Relationship Id="rId14" Type="http://schemas.openxmlformats.org/officeDocument/2006/relationships/slideLayout" Target="../slideLayouts/slideLayout323.xml"/><Relationship Id="rId22" Type="http://schemas.openxmlformats.org/officeDocument/2006/relationships/slideLayout" Target="../slideLayouts/slideLayout331.xml"/><Relationship Id="rId27" Type="http://schemas.openxmlformats.org/officeDocument/2006/relationships/slideLayout" Target="../slideLayouts/slideLayout336.xml"/><Relationship Id="rId30" Type="http://schemas.openxmlformats.org/officeDocument/2006/relationships/slideLayout" Target="../slideLayouts/slideLayout339.xml"/><Relationship Id="rId35" Type="http://schemas.openxmlformats.org/officeDocument/2006/relationships/image" Target="../media/image25.pn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49.xml"/><Relationship Id="rId13" Type="http://schemas.openxmlformats.org/officeDocument/2006/relationships/slideLayout" Target="../slideLayouts/slideLayout354.xml"/><Relationship Id="rId18" Type="http://schemas.openxmlformats.org/officeDocument/2006/relationships/slideLayout" Target="../slideLayouts/slideLayout359.xml"/><Relationship Id="rId3" Type="http://schemas.openxmlformats.org/officeDocument/2006/relationships/slideLayout" Target="../slideLayouts/slideLayout344.xml"/><Relationship Id="rId21" Type="http://schemas.openxmlformats.org/officeDocument/2006/relationships/slideLayout" Target="../slideLayouts/slideLayout362.xml"/><Relationship Id="rId7" Type="http://schemas.openxmlformats.org/officeDocument/2006/relationships/slideLayout" Target="../slideLayouts/slideLayout348.xml"/><Relationship Id="rId12" Type="http://schemas.openxmlformats.org/officeDocument/2006/relationships/slideLayout" Target="../slideLayouts/slideLayout353.xml"/><Relationship Id="rId17" Type="http://schemas.openxmlformats.org/officeDocument/2006/relationships/slideLayout" Target="../slideLayouts/slideLayout358.xml"/><Relationship Id="rId2" Type="http://schemas.openxmlformats.org/officeDocument/2006/relationships/slideLayout" Target="../slideLayouts/slideLayout343.xml"/><Relationship Id="rId16" Type="http://schemas.openxmlformats.org/officeDocument/2006/relationships/slideLayout" Target="../slideLayouts/slideLayout357.xml"/><Relationship Id="rId20" Type="http://schemas.openxmlformats.org/officeDocument/2006/relationships/slideLayout" Target="../slideLayouts/slideLayout361.xml"/><Relationship Id="rId1" Type="http://schemas.openxmlformats.org/officeDocument/2006/relationships/slideLayout" Target="../slideLayouts/slideLayout342.xml"/><Relationship Id="rId6" Type="http://schemas.openxmlformats.org/officeDocument/2006/relationships/slideLayout" Target="../slideLayouts/slideLayout347.xml"/><Relationship Id="rId11" Type="http://schemas.openxmlformats.org/officeDocument/2006/relationships/slideLayout" Target="../slideLayouts/slideLayout352.xml"/><Relationship Id="rId5" Type="http://schemas.openxmlformats.org/officeDocument/2006/relationships/slideLayout" Target="../slideLayouts/slideLayout346.xml"/><Relationship Id="rId15" Type="http://schemas.openxmlformats.org/officeDocument/2006/relationships/slideLayout" Target="../slideLayouts/slideLayout356.xml"/><Relationship Id="rId23" Type="http://schemas.openxmlformats.org/officeDocument/2006/relationships/image" Target="../media/image17.png"/><Relationship Id="rId10" Type="http://schemas.openxmlformats.org/officeDocument/2006/relationships/slideLayout" Target="../slideLayouts/slideLayout351.xml"/><Relationship Id="rId19" Type="http://schemas.openxmlformats.org/officeDocument/2006/relationships/slideLayout" Target="../slideLayouts/slideLayout360.xml"/><Relationship Id="rId4" Type="http://schemas.openxmlformats.org/officeDocument/2006/relationships/slideLayout" Target="../slideLayouts/slideLayout345.xml"/><Relationship Id="rId9" Type="http://schemas.openxmlformats.org/officeDocument/2006/relationships/slideLayout" Target="../slideLayouts/slideLayout350.xml"/><Relationship Id="rId14" Type="http://schemas.openxmlformats.org/officeDocument/2006/relationships/slideLayout" Target="../slideLayouts/slideLayout355.xml"/><Relationship Id="rId22" Type="http://schemas.openxmlformats.org/officeDocument/2006/relationships/theme" Target="../theme/theme1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image" Target="../media/image1.png"/><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theme" Target="../theme/theme2.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image" Target="../media/image17.png"/><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theme" Target="../theme/theme3.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image" Target="../media/image17.png"/><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theme" Target="../theme/theme5.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image" Target="../media/image32.png"/><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theme" Target="../theme/theme6.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26" Type="http://schemas.openxmlformats.org/officeDocument/2006/relationships/slideLayout" Target="../slideLayouts/slideLayout136.xml"/><Relationship Id="rId3" Type="http://schemas.openxmlformats.org/officeDocument/2006/relationships/slideLayout" Target="../slideLayouts/slideLayout113.xml"/><Relationship Id="rId21" Type="http://schemas.openxmlformats.org/officeDocument/2006/relationships/slideLayout" Target="../slideLayouts/slideLayout131.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5" Type="http://schemas.openxmlformats.org/officeDocument/2006/relationships/slideLayout" Target="../slideLayouts/slideLayout135.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slideLayout" Target="../slideLayouts/slideLayout130.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24" Type="http://schemas.openxmlformats.org/officeDocument/2006/relationships/slideLayout" Target="../slideLayouts/slideLayout134.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slideLayout" Target="../slideLayouts/slideLayout133.xml"/><Relationship Id="rId28" Type="http://schemas.openxmlformats.org/officeDocument/2006/relationships/image" Target="../media/image32.png"/><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 Id="rId2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4.xml"/><Relationship Id="rId13" Type="http://schemas.openxmlformats.org/officeDocument/2006/relationships/slideLayout" Target="../slideLayouts/slideLayout149.xml"/><Relationship Id="rId18" Type="http://schemas.openxmlformats.org/officeDocument/2006/relationships/slideLayout" Target="../slideLayouts/slideLayout154.xml"/><Relationship Id="rId26" Type="http://schemas.openxmlformats.org/officeDocument/2006/relationships/slideLayout" Target="../slideLayouts/slideLayout162.xml"/><Relationship Id="rId3" Type="http://schemas.openxmlformats.org/officeDocument/2006/relationships/slideLayout" Target="../slideLayouts/slideLayout139.xml"/><Relationship Id="rId21" Type="http://schemas.openxmlformats.org/officeDocument/2006/relationships/slideLayout" Target="../slideLayouts/slideLayout157.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17" Type="http://schemas.openxmlformats.org/officeDocument/2006/relationships/slideLayout" Target="../slideLayouts/slideLayout153.xml"/><Relationship Id="rId25" Type="http://schemas.openxmlformats.org/officeDocument/2006/relationships/slideLayout" Target="../slideLayouts/slideLayout161.xml"/><Relationship Id="rId2" Type="http://schemas.openxmlformats.org/officeDocument/2006/relationships/slideLayout" Target="../slideLayouts/slideLayout138.xml"/><Relationship Id="rId16" Type="http://schemas.openxmlformats.org/officeDocument/2006/relationships/slideLayout" Target="../slideLayouts/slideLayout152.xml"/><Relationship Id="rId20" Type="http://schemas.openxmlformats.org/officeDocument/2006/relationships/slideLayout" Target="../slideLayouts/slideLayout156.xml"/><Relationship Id="rId29" Type="http://schemas.openxmlformats.org/officeDocument/2006/relationships/slideLayout" Target="../slideLayouts/slideLayout165.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24" Type="http://schemas.openxmlformats.org/officeDocument/2006/relationships/slideLayout" Target="../slideLayouts/slideLayout160.xml"/><Relationship Id="rId32" Type="http://schemas.openxmlformats.org/officeDocument/2006/relationships/theme" Target="../theme/theme8.xml"/><Relationship Id="rId5" Type="http://schemas.openxmlformats.org/officeDocument/2006/relationships/slideLayout" Target="../slideLayouts/slideLayout141.xml"/><Relationship Id="rId15" Type="http://schemas.openxmlformats.org/officeDocument/2006/relationships/slideLayout" Target="../slideLayouts/slideLayout151.xml"/><Relationship Id="rId23" Type="http://schemas.openxmlformats.org/officeDocument/2006/relationships/slideLayout" Target="../slideLayouts/slideLayout159.xml"/><Relationship Id="rId28" Type="http://schemas.openxmlformats.org/officeDocument/2006/relationships/slideLayout" Target="../slideLayouts/slideLayout164.xml"/><Relationship Id="rId10" Type="http://schemas.openxmlformats.org/officeDocument/2006/relationships/slideLayout" Target="../slideLayouts/slideLayout146.xml"/><Relationship Id="rId19" Type="http://schemas.openxmlformats.org/officeDocument/2006/relationships/slideLayout" Target="../slideLayouts/slideLayout155.xml"/><Relationship Id="rId31" Type="http://schemas.openxmlformats.org/officeDocument/2006/relationships/slideLayout" Target="../slideLayouts/slideLayout167.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 Id="rId22" Type="http://schemas.openxmlformats.org/officeDocument/2006/relationships/slideLayout" Target="../slideLayouts/slideLayout158.xml"/><Relationship Id="rId27" Type="http://schemas.openxmlformats.org/officeDocument/2006/relationships/slideLayout" Target="../slideLayouts/slideLayout163.xml"/><Relationship Id="rId30" Type="http://schemas.openxmlformats.org/officeDocument/2006/relationships/slideLayout" Target="../slideLayouts/slideLayout16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slideLayout" Target="../slideLayouts/slideLayout180.xml"/><Relationship Id="rId18" Type="http://schemas.openxmlformats.org/officeDocument/2006/relationships/slideLayout" Target="../slideLayouts/slideLayout185.xml"/><Relationship Id="rId26" Type="http://schemas.openxmlformats.org/officeDocument/2006/relationships/slideLayout" Target="../slideLayouts/slideLayout193.xml"/><Relationship Id="rId3" Type="http://schemas.openxmlformats.org/officeDocument/2006/relationships/slideLayout" Target="../slideLayouts/slideLayout170.xml"/><Relationship Id="rId21" Type="http://schemas.openxmlformats.org/officeDocument/2006/relationships/slideLayout" Target="../slideLayouts/slideLayout188.xml"/><Relationship Id="rId34" Type="http://schemas.openxmlformats.org/officeDocument/2006/relationships/slideLayout" Target="../slideLayouts/slideLayout201.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17" Type="http://schemas.openxmlformats.org/officeDocument/2006/relationships/slideLayout" Target="../slideLayouts/slideLayout184.xml"/><Relationship Id="rId25" Type="http://schemas.openxmlformats.org/officeDocument/2006/relationships/slideLayout" Target="../slideLayouts/slideLayout192.xml"/><Relationship Id="rId33" Type="http://schemas.openxmlformats.org/officeDocument/2006/relationships/slideLayout" Target="../slideLayouts/slideLayout200.xml"/><Relationship Id="rId2" Type="http://schemas.openxmlformats.org/officeDocument/2006/relationships/slideLayout" Target="../slideLayouts/slideLayout169.xml"/><Relationship Id="rId16" Type="http://schemas.openxmlformats.org/officeDocument/2006/relationships/slideLayout" Target="../slideLayouts/slideLayout183.xml"/><Relationship Id="rId20" Type="http://schemas.openxmlformats.org/officeDocument/2006/relationships/slideLayout" Target="../slideLayouts/slideLayout187.xml"/><Relationship Id="rId29" Type="http://schemas.openxmlformats.org/officeDocument/2006/relationships/slideLayout" Target="../slideLayouts/slideLayout196.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24" Type="http://schemas.openxmlformats.org/officeDocument/2006/relationships/slideLayout" Target="../slideLayouts/slideLayout191.xml"/><Relationship Id="rId32" Type="http://schemas.openxmlformats.org/officeDocument/2006/relationships/slideLayout" Target="../slideLayouts/slideLayout199.xml"/><Relationship Id="rId37" Type="http://schemas.openxmlformats.org/officeDocument/2006/relationships/image" Target="../media/image17.png"/><Relationship Id="rId5" Type="http://schemas.openxmlformats.org/officeDocument/2006/relationships/slideLayout" Target="../slideLayouts/slideLayout172.xml"/><Relationship Id="rId15" Type="http://schemas.openxmlformats.org/officeDocument/2006/relationships/slideLayout" Target="../slideLayouts/slideLayout182.xml"/><Relationship Id="rId23" Type="http://schemas.openxmlformats.org/officeDocument/2006/relationships/slideLayout" Target="../slideLayouts/slideLayout190.xml"/><Relationship Id="rId28" Type="http://schemas.openxmlformats.org/officeDocument/2006/relationships/slideLayout" Target="../slideLayouts/slideLayout195.xml"/><Relationship Id="rId36" Type="http://schemas.openxmlformats.org/officeDocument/2006/relationships/theme" Target="../theme/theme9.xml"/><Relationship Id="rId10" Type="http://schemas.openxmlformats.org/officeDocument/2006/relationships/slideLayout" Target="../slideLayouts/slideLayout177.xml"/><Relationship Id="rId19" Type="http://schemas.openxmlformats.org/officeDocument/2006/relationships/slideLayout" Target="../slideLayouts/slideLayout186.xml"/><Relationship Id="rId31" Type="http://schemas.openxmlformats.org/officeDocument/2006/relationships/slideLayout" Target="../slideLayouts/slideLayout198.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 Id="rId22" Type="http://schemas.openxmlformats.org/officeDocument/2006/relationships/slideLayout" Target="../slideLayouts/slideLayout189.xml"/><Relationship Id="rId27" Type="http://schemas.openxmlformats.org/officeDocument/2006/relationships/slideLayout" Target="../slideLayouts/slideLayout194.xml"/><Relationship Id="rId30" Type="http://schemas.openxmlformats.org/officeDocument/2006/relationships/slideLayout" Target="../slideLayouts/slideLayout197.xml"/><Relationship Id="rId35" Type="http://schemas.openxmlformats.org/officeDocument/2006/relationships/slideLayout" Target="../slideLayouts/slideLayout2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28" name="Picture 6"/>
          <p:cNvPicPr>
            <a:picLocks noChangeAspect="1"/>
          </p:cNvPicPr>
          <p:nvPr userDrawn="1"/>
        </p:nvPicPr>
        <p:blipFill>
          <a:blip r:embed="rId25">
            <a:extLst>
              <a:ext uri="{28A0092B-C50C-407E-A947-70E740481C1C}">
                <a14:useLocalDpi xmlns:a14="http://schemas.microsoft.com/office/drawing/2010/main" val="0"/>
              </a:ext>
            </a:extLst>
          </a:blip>
          <a:srcRect/>
          <a:stretch>
            <a:fillRect/>
          </a:stretch>
        </p:blipFill>
        <p:spPr bwMode="auto">
          <a:xfrm>
            <a:off x="12444413" y="0"/>
            <a:ext cx="8937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770" r:id="rId1"/>
    <p:sldLayoutId id="2147484771" r:id="rId2"/>
    <p:sldLayoutId id="2147484752" r:id="rId3"/>
    <p:sldLayoutId id="2147484753" r:id="rId4"/>
    <p:sldLayoutId id="2147484754" r:id="rId5"/>
    <p:sldLayoutId id="2147484755" r:id="rId6"/>
    <p:sldLayoutId id="2147484756" r:id="rId7"/>
    <p:sldLayoutId id="2147484757" r:id="rId8"/>
    <p:sldLayoutId id="2147484758" r:id="rId9"/>
    <p:sldLayoutId id="2147484759" r:id="rId10"/>
    <p:sldLayoutId id="2147484760" r:id="rId11"/>
    <p:sldLayoutId id="2147484772" r:id="rId12"/>
    <p:sldLayoutId id="2147484773" r:id="rId13"/>
    <p:sldLayoutId id="2147484774" r:id="rId14"/>
    <p:sldLayoutId id="2147484775" r:id="rId15"/>
    <p:sldLayoutId id="2147484776" r:id="rId16"/>
    <p:sldLayoutId id="2147484761" r:id="rId17"/>
    <p:sldLayoutId id="2147484777" r:id="rId18"/>
    <p:sldLayoutId id="2147484778" r:id="rId19"/>
    <p:sldLayoutId id="2147484779" r:id="rId20"/>
    <p:sldLayoutId id="2147484780" r:id="rId21"/>
    <p:sldLayoutId id="2147484781" r:id="rId22"/>
    <p:sldLayoutId id="2147484782" r:id="rId23"/>
  </p:sldLayoutIdLst>
  <p:transition>
    <p:fade/>
  </p:transition>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5858593"/>
      </p:ext>
    </p:extLst>
  </p:cSld>
  <p:clrMap bg1="dk1" tx1="lt1" bg2="dk2" tx2="lt2" accent1="accent1" accent2="accent2" accent3="accent3" accent4="accent4" accent5="accent5" accent6="accent6" hlink="hlink" folHlink="folHlink"/>
  <p:sldLayoutIdLst>
    <p:sldLayoutId id="2147485020" r:id="rId1"/>
    <p:sldLayoutId id="2147485021" r:id="rId2"/>
    <p:sldLayoutId id="2147485022" r:id="rId3"/>
    <p:sldLayoutId id="2147485023" r:id="rId4"/>
    <p:sldLayoutId id="2147485024" r:id="rId5"/>
    <p:sldLayoutId id="2147485025" r:id="rId6"/>
    <p:sldLayoutId id="2147485026" r:id="rId7"/>
    <p:sldLayoutId id="2147485027" r:id="rId8"/>
    <p:sldLayoutId id="2147485028" r:id="rId9"/>
    <p:sldLayoutId id="2147485029" r:id="rId10"/>
    <p:sldLayoutId id="2147485030" r:id="rId11"/>
    <p:sldLayoutId id="2147485031" r:id="rId12"/>
    <p:sldLayoutId id="2147485032" r:id="rId13"/>
    <p:sldLayoutId id="2147485033" r:id="rId14"/>
    <p:sldLayoutId id="2147485227" r:id="rId15"/>
    <p:sldLayoutId id="2147485228" r:id="rId16"/>
    <p:sldLayoutId id="2147485229"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450308692"/>
      </p:ext>
    </p:extLst>
  </p:cSld>
  <p:clrMap bg1="lt1" tx1="dk1" bg2="lt2" tx2="dk2" accent1="accent1" accent2="accent2" accent3="accent3" accent4="accent4" accent5="accent5" accent6="accent6" hlink="hlink" folHlink="folHlink"/>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39"/>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167566941"/>
      </p:ext>
    </p:extLst>
  </p:cSld>
  <p:clrMap bg1="dk1" tx1="lt1" bg2="dk2" tx2="lt2" accent1="accent1" accent2="accent2" accent3="accent3" accent4="accent4" accent5="accent5" accent6="accent6" hlink="hlink" folHlink="folHlink"/>
  <p:sldLayoutIdLst>
    <p:sldLayoutId id="2147485075" r:id="rId1"/>
    <p:sldLayoutId id="2147485076" r:id="rId2"/>
    <p:sldLayoutId id="2147485077" r:id="rId3"/>
    <p:sldLayoutId id="2147485078" r:id="rId4"/>
    <p:sldLayoutId id="2147485079" r:id="rId5"/>
    <p:sldLayoutId id="2147485080" r:id="rId6"/>
    <p:sldLayoutId id="2147485081" r:id="rId7"/>
    <p:sldLayoutId id="2147485082" r:id="rId8"/>
    <p:sldLayoutId id="2147485083" r:id="rId9"/>
    <p:sldLayoutId id="2147485084" r:id="rId10"/>
    <p:sldLayoutId id="2147485085" r:id="rId11"/>
    <p:sldLayoutId id="2147485086" r:id="rId12"/>
    <p:sldLayoutId id="2147485087" r:id="rId13"/>
    <p:sldLayoutId id="2147485088" r:id="rId14"/>
    <p:sldLayoutId id="2147485089" r:id="rId15"/>
    <p:sldLayoutId id="2147485090" r:id="rId16"/>
    <p:sldLayoutId id="2147485091" r:id="rId17"/>
    <p:sldLayoutId id="2147485092" r:id="rId18"/>
    <p:sldLayoutId id="2147485093" r:id="rId19"/>
    <p:sldLayoutId id="2147485094" r:id="rId20"/>
    <p:sldLayoutId id="2147485095" r:id="rId21"/>
    <p:sldLayoutId id="2147485096" r:id="rId22"/>
    <p:sldLayoutId id="2147485097" r:id="rId23"/>
    <p:sldLayoutId id="2147485098" r:id="rId24"/>
    <p:sldLayoutId id="2147485099" r:id="rId25"/>
    <p:sldLayoutId id="2147485100" r:id="rId26"/>
    <p:sldLayoutId id="2147485101" r:id="rId27"/>
    <p:sldLayoutId id="2147485102" r:id="rId28"/>
    <p:sldLayoutId id="2147485103" r:id="rId29"/>
    <p:sldLayoutId id="2147485104" r:id="rId30"/>
    <p:sldLayoutId id="2147485105" r:id="rId31"/>
    <p:sldLayoutId id="2147485106" r:id="rId32"/>
    <p:sldLayoutId id="2147485107" r:id="rId33"/>
    <p:sldLayoutId id="2147485108" r:id="rId34"/>
    <p:sldLayoutId id="2147485109" r:id="rId35"/>
    <p:sldLayoutId id="2147485110" r:id="rId36"/>
    <p:sldLayoutId id="2147485111" r:id="rId37"/>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783960988"/>
      </p:ext>
    </p:extLst>
  </p:cSld>
  <p:clrMap bg1="dk1" tx1="lt1" bg2="dk2" tx2="lt2" accent1="accent1" accent2="accent2" accent3="accent3" accent4="accent4" accent5="accent5" accent6="accent6" hlink="hlink" folHlink="folHlink"/>
  <p:sldLayoutIdLst>
    <p:sldLayoutId id="2147485113" r:id="rId1"/>
    <p:sldLayoutId id="2147485114" r:id="rId2"/>
    <p:sldLayoutId id="2147485115" r:id="rId3"/>
    <p:sldLayoutId id="2147485116" r:id="rId4"/>
    <p:sldLayoutId id="2147485117" r:id="rId5"/>
    <p:sldLayoutId id="2147485118" r:id="rId6"/>
    <p:sldLayoutId id="2147485119" r:id="rId7"/>
    <p:sldLayoutId id="2147485120" r:id="rId8"/>
    <p:sldLayoutId id="2147485121" r:id="rId9"/>
    <p:sldLayoutId id="2147485122" r:id="rId10"/>
    <p:sldLayoutId id="2147485123" r:id="rId11"/>
    <p:sldLayoutId id="2147485124" r:id="rId12"/>
    <p:sldLayoutId id="2147485125" r:id="rId13"/>
    <p:sldLayoutId id="2147485126" r:id="rId14"/>
    <p:sldLayoutId id="2147485127" r:id="rId15"/>
    <p:sldLayoutId id="2147485128" r:id="rId16"/>
    <p:sldLayoutId id="2147485129" r:id="rId17"/>
    <p:sldLayoutId id="2147485130" r:id="rId18"/>
    <p:sldLayoutId id="2147485131" r:id="rId19"/>
    <p:sldLayoutId id="2147485132" r:id="rId20"/>
    <p:sldLayoutId id="2147485133" r:id="rId21"/>
    <p:sldLayoutId id="2147485134" r:id="rId22"/>
    <p:sldLayoutId id="2147485135" r:id="rId23"/>
    <p:sldLayoutId id="2147485136" r:id="rId24"/>
    <p:sldLayoutId id="2147485137" r:id="rId25"/>
    <p:sldLayoutId id="2147485138" r:id="rId26"/>
    <p:sldLayoutId id="2147485139" r:id="rId27"/>
    <p:sldLayoutId id="2147485140" r:id="rId28"/>
    <p:sldLayoutId id="2147485141" r:id="rId29"/>
    <p:sldLayoutId id="2147485142" r:id="rId30"/>
    <p:sldLayoutId id="2147485143" r:id="rId31"/>
    <p:sldLayoutId id="2147485144" r:id="rId32"/>
    <p:sldLayoutId id="2147485145" r:id="rId33"/>
    <p:sldLayoutId id="2147485146" r:id="rId34"/>
    <p:sldLayoutId id="2147485147" r:id="rId3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0"/>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481621563"/>
      </p:ext>
    </p:extLst>
  </p:cSld>
  <p:clrMap bg1="dk1" tx1="lt1" bg2="dk2" tx2="lt2" accent1="accent1" accent2="accent2" accent3="accent3" accent4="accent4" accent5="accent5" accent6="accent6" hlink="hlink" folHlink="folHlink"/>
  <p:sldLayoutIdLst>
    <p:sldLayoutId id="2147485163" r:id="rId1"/>
    <p:sldLayoutId id="2147485164" r:id="rId2"/>
    <p:sldLayoutId id="2147485165" r:id="rId3"/>
    <p:sldLayoutId id="2147485166" r:id="rId4"/>
    <p:sldLayoutId id="2147485167" r:id="rId5"/>
    <p:sldLayoutId id="2147485168" r:id="rId6"/>
    <p:sldLayoutId id="2147485169" r:id="rId7"/>
    <p:sldLayoutId id="2147485170" r:id="rId8"/>
    <p:sldLayoutId id="2147485171" r:id="rId9"/>
    <p:sldLayoutId id="2147485172" r:id="rId10"/>
    <p:sldLayoutId id="2147485173" r:id="rId11"/>
    <p:sldLayoutId id="2147485174" r:id="rId12"/>
    <p:sldLayoutId id="2147485175" r:id="rId13"/>
    <p:sldLayoutId id="2147485176" r:id="rId14"/>
    <p:sldLayoutId id="2147485177" r:id="rId15"/>
    <p:sldLayoutId id="2147485178" r:id="rId16"/>
    <p:sldLayoutId id="2147485179" r:id="rId17"/>
    <p:sldLayoutId id="2147485180" r:id="rId18"/>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799"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cstate="hqprint">
            <a:extLst>
              <a:ext uri="{28A0092B-C50C-407E-A947-70E740481C1C}">
                <a14:useLocalDpi xmlns:a14="http://schemas.microsoft.com/office/drawing/2010/main"/>
              </a:ext>
            </a:extLst>
          </a:blip>
          <a:stretch>
            <a:fillRect/>
          </a:stretch>
        </p:blipFill>
        <p:spPr>
          <a:xfrm rot="5400000">
            <a:off x="10532395" y="1944336"/>
            <a:ext cx="4298019" cy="409351"/>
          </a:xfrm>
          <a:prstGeom prst="rect">
            <a:avLst/>
          </a:prstGeom>
        </p:spPr>
      </p:pic>
      <p:pic>
        <p:nvPicPr>
          <p:cNvPr id="8" name="Logo" descr="MS Logo White.png"/>
          <p:cNvPicPr>
            <a:picLocks noChangeAspect="1"/>
          </p:cNvPicPr>
          <p:nvPr userDrawn="1"/>
        </p:nvPicPr>
        <p:blipFill>
          <a:blip r:embed="rId35"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21024373"/>
      </p:ext>
    </p:extLst>
  </p:cSld>
  <p:clrMap bg1="lt1" tx1="dk1" bg2="lt2" tx2="dk2" accent1="accent1" accent2="accent2" accent3="accent3" accent4="accent4" accent5="accent5" accent6="accent6" hlink="hlink" folHlink="folHlink"/>
  <p:sldLayoutIdLst>
    <p:sldLayoutId id="2147485195" r:id="rId1"/>
    <p:sldLayoutId id="2147485196" r:id="rId2"/>
    <p:sldLayoutId id="2147485197" r:id="rId3"/>
    <p:sldLayoutId id="2147485198" r:id="rId4"/>
    <p:sldLayoutId id="2147485199" r:id="rId5"/>
    <p:sldLayoutId id="2147485200" r:id="rId6"/>
    <p:sldLayoutId id="2147485201" r:id="rId7"/>
    <p:sldLayoutId id="2147485202" r:id="rId8"/>
    <p:sldLayoutId id="2147485203" r:id="rId9"/>
    <p:sldLayoutId id="2147485204" r:id="rId10"/>
    <p:sldLayoutId id="2147485205" r:id="rId11"/>
    <p:sldLayoutId id="2147485206" r:id="rId12"/>
    <p:sldLayoutId id="2147485207" r:id="rId13"/>
    <p:sldLayoutId id="2147485208" r:id="rId14"/>
    <p:sldLayoutId id="2147485209" r:id="rId15"/>
    <p:sldLayoutId id="2147485210" r:id="rId16"/>
    <p:sldLayoutId id="2147485211" r:id="rId17"/>
    <p:sldLayoutId id="2147485212" r:id="rId18"/>
    <p:sldLayoutId id="2147485213" r:id="rId19"/>
    <p:sldLayoutId id="2147485214" r:id="rId20"/>
    <p:sldLayoutId id="2147485215" r:id="rId21"/>
    <p:sldLayoutId id="2147485216" r:id="rId22"/>
    <p:sldLayoutId id="2147485217" r:id="rId23"/>
    <p:sldLayoutId id="2147485218" r:id="rId24"/>
    <p:sldLayoutId id="2147485219" r:id="rId25"/>
    <p:sldLayoutId id="2147485220" r:id="rId26"/>
    <p:sldLayoutId id="2147485221" r:id="rId27"/>
    <p:sldLayoutId id="2147485222" r:id="rId28"/>
    <p:sldLayoutId id="2147485223" r:id="rId29"/>
    <p:sldLayoutId id="2147485224" r:id="rId30"/>
    <p:sldLayoutId id="2147485225" r:id="rId31"/>
    <p:sldLayoutId id="2147485226" r:id="rId32"/>
  </p:sldLayoutIdLst>
  <p:transition>
    <p:fade/>
  </p:transition>
  <p:txStyles>
    <p:titleStyle>
      <a:lvl1pPr algn="l" defTabSz="932372" rtl="0" eaLnBrk="1" latinLnBrk="0" hangingPunct="1">
        <a:lnSpc>
          <a:spcPct val="90000"/>
        </a:lnSpc>
        <a:spcBef>
          <a:spcPct val="0"/>
        </a:spcBef>
        <a:buNone/>
        <a:defRPr lang="en-US" sz="5398" b="0" kern="1200" cap="none" spc="-102" baseline="0" dirty="0" smtClean="0">
          <a:ln w="3175">
            <a:noFill/>
          </a:ln>
          <a:solidFill>
            <a:schemeClr val="bg1"/>
          </a:soli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98" kern="1200" spc="0" baseline="0">
          <a:solidFill>
            <a:schemeClr val="bg1"/>
          </a:soli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84865449"/>
      </p:ext>
    </p:extLst>
  </p:cSld>
  <p:clrMap bg1="dk1" tx1="lt1" bg2="dk2" tx2="lt2" accent1="accent1" accent2="accent2" accent3="accent3" accent4="accent4" accent5="accent5" accent6="accent6" hlink="hlink" folHlink="folHlink"/>
  <p:sldLayoutIdLst>
    <p:sldLayoutId id="2147485242" r:id="rId1"/>
    <p:sldLayoutId id="2147485243" r:id="rId2"/>
    <p:sldLayoutId id="2147485244" r:id="rId3"/>
    <p:sldLayoutId id="2147485245" r:id="rId4"/>
    <p:sldLayoutId id="2147485246" r:id="rId5"/>
    <p:sldLayoutId id="2147485247" r:id="rId6"/>
    <p:sldLayoutId id="2147485248" r:id="rId7"/>
    <p:sldLayoutId id="2147485249" r:id="rId8"/>
    <p:sldLayoutId id="2147485250" r:id="rId9"/>
    <p:sldLayoutId id="2147485251" r:id="rId10"/>
    <p:sldLayoutId id="2147485252" r:id="rId11"/>
    <p:sldLayoutId id="2147485253" r:id="rId12"/>
    <p:sldLayoutId id="2147485254" r:id="rId13"/>
    <p:sldLayoutId id="2147485255" r:id="rId14"/>
    <p:sldLayoutId id="2147485256" r:id="rId15"/>
    <p:sldLayoutId id="2147485257" r:id="rId16"/>
    <p:sldLayoutId id="2147485258" r:id="rId17"/>
    <p:sldLayoutId id="2147485259" r:id="rId18"/>
    <p:sldLayoutId id="2147485260" r:id="rId19"/>
    <p:sldLayoutId id="2147485261" r:id="rId20"/>
    <p:sldLayoutId id="2147485262"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12444413" y="0"/>
            <a:ext cx="8937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1" tx1="lt1" bg2="dk2" tx2="lt2" accent1="accent1" accent2="accent2" accent3="accent3" accent4="accent4" accent5="accent5" accent6="accent6" hlink="hlink" folHlink="folHlink"/>
  <p:sldLayoutIdLst>
    <p:sldLayoutId id="2147484783" r:id="rId1"/>
    <p:sldLayoutId id="2147484784" r:id="rId2"/>
    <p:sldLayoutId id="2147484762" r:id="rId3"/>
    <p:sldLayoutId id="2147484763" r:id="rId4"/>
    <p:sldLayoutId id="2147484764" r:id="rId5"/>
    <p:sldLayoutId id="2147484765" r:id="rId6"/>
    <p:sldLayoutId id="2147484766" r:id="rId7"/>
    <p:sldLayoutId id="2147485047" r:id="rId8"/>
    <p:sldLayoutId id="2147484785" r:id="rId9"/>
    <p:sldLayoutId id="2147484786" r:id="rId10"/>
    <p:sldLayoutId id="2147484767" r:id="rId11"/>
    <p:sldLayoutId id="2147484787" r:id="rId12"/>
    <p:sldLayoutId id="2147484788" r:id="rId13"/>
    <p:sldLayoutId id="2147484789" r:id="rId14"/>
    <p:sldLayoutId id="2147484768" r:id="rId15"/>
    <p:sldLayoutId id="2147484769" r:id="rId16"/>
    <p:sldLayoutId id="2147484790" r:id="rId17"/>
    <p:sldLayoutId id="2147484791" r:id="rId18"/>
    <p:sldLayoutId id="2147484792" r:id="rId19"/>
    <p:sldLayoutId id="2147484793" r:id="rId20"/>
    <p:sldLayoutId id="2147484794" r:id="rId21"/>
    <p:sldLayoutId id="2147484795" r:id="rId22"/>
  </p:sldLayoutIdLst>
  <p:transition>
    <p:fade/>
  </p:transition>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53991503"/>
      </p:ext>
    </p:extLst>
  </p:cSld>
  <p:clrMap bg1="dk1" tx1="lt1" bg2="dk2" tx2="lt2" accent1="accent1" accent2="accent2" accent3="accent3" accent4="accent4" accent5="accent5" accent6="accent6" hlink="hlink" folHlink="folHlink"/>
  <p:sldLayoutIdLst>
    <p:sldLayoutId id="2147484824" r:id="rId1"/>
    <p:sldLayoutId id="2147484825" r:id="rId2"/>
    <p:sldLayoutId id="2147484826" r:id="rId3"/>
    <p:sldLayoutId id="2147484827" r:id="rId4"/>
    <p:sldLayoutId id="2147484828" r:id="rId5"/>
    <p:sldLayoutId id="2147484829" r:id="rId6"/>
    <p:sldLayoutId id="2147484830" r:id="rId7"/>
    <p:sldLayoutId id="2147484831" r:id="rId8"/>
    <p:sldLayoutId id="2147484832" r:id="rId9"/>
    <p:sldLayoutId id="2147484833" r:id="rId10"/>
    <p:sldLayoutId id="2147484834" r:id="rId11"/>
    <p:sldLayoutId id="2147484835" r:id="rId12"/>
    <p:sldLayoutId id="2147484836" r:id="rId13"/>
    <p:sldLayoutId id="2147484837" r:id="rId14"/>
    <p:sldLayoutId id="2147484838" r:id="rId15"/>
    <p:sldLayoutId id="2147484839" r:id="rId16"/>
    <p:sldLayoutId id="2147484840" r:id="rId17"/>
    <p:sldLayoutId id="2147484841"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09242782"/>
      </p:ext>
    </p:extLst>
  </p:cSld>
  <p:clrMap bg1="dk1" tx1="lt1" bg2="dk2" tx2="lt2" accent1="accent1" accent2="accent2" accent3="accent3" accent4="accent4" accent5="accent5" accent6="accent6" hlink="hlink" folHlink="folHlink"/>
  <p:sldLayoutIdLst>
    <p:sldLayoutId id="2147484843" r:id="rId1"/>
    <p:sldLayoutId id="2147484844" r:id="rId2"/>
    <p:sldLayoutId id="2147484845" r:id="rId3"/>
    <p:sldLayoutId id="2147484846" r:id="rId4"/>
    <p:sldLayoutId id="2147484847" r:id="rId5"/>
    <p:sldLayoutId id="2147484848" r:id="rId6"/>
    <p:sldLayoutId id="2147484849" r:id="rId7"/>
    <p:sldLayoutId id="2147484850" r:id="rId8"/>
    <p:sldLayoutId id="2147484851" r:id="rId9"/>
    <p:sldLayoutId id="2147484852" r:id="rId10"/>
    <p:sldLayoutId id="2147484853" r:id="rId11"/>
    <p:sldLayoutId id="2147484854" r:id="rId12"/>
    <p:sldLayoutId id="2147484855" r:id="rId13"/>
    <p:sldLayoutId id="2147484856" r:id="rId14"/>
    <p:sldLayoutId id="2147484857" r:id="rId15"/>
    <p:sldLayoutId id="2147484858" r:id="rId16"/>
    <p:sldLayoutId id="2147484896" r:id="rId17"/>
    <p:sldLayoutId id="2147485236" r:id="rId18"/>
    <p:sldLayoutId id="2147485237" r:id="rId19"/>
    <p:sldLayoutId id="2147485238" r:id="rId20"/>
    <p:sldLayoutId id="2147485239"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4520458"/>
      </p:ext>
    </p:extLst>
  </p:cSld>
  <p:clrMap bg1="lt1" tx1="dk1" bg2="lt2" tx2="dk2" accent1="accent1" accent2="accent2" accent3="accent3" accent4="accent4" accent5="accent5" accent6="accent6" hlink="hlink" folHlink="folHlink"/>
  <p:sldLayoutIdLst>
    <p:sldLayoutId id="2147484879" r:id="rId1"/>
    <p:sldLayoutId id="2147484880" r:id="rId2"/>
    <p:sldLayoutId id="2147484881" r:id="rId3"/>
    <p:sldLayoutId id="2147484882" r:id="rId4"/>
    <p:sldLayoutId id="2147484883" r:id="rId5"/>
    <p:sldLayoutId id="2147484884" r:id="rId6"/>
    <p:sldLayoutId id="2147484885" r:id="rId7"/>
    <p:sldLayoutId id="2147484886" r:id="rId8"/>
    <p:sldLayoutId id="2147484887" r:id="rId9"/>
    <p:sldLayoutId id="2147484888" r:id="rId10"/>
    <p:sldLayoutId id="2147484889" r:id="rId11"/>
    <p:sldLayoutId id="2147484890" r:id="rId12"/>
    <p:sldLayoutId id="2147484892" r:id="rId13"/>
    <p:sldLayoutId id="2147484893" r:id="rId14"/>
    <p:sldLayoutId id="2147484894" r:id="rId15"/>
    <p:sldLayoutId id="2147484895" r:id="rId1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102873888"/>
      </p:ext>
    </p:extLst>
  </p:cSld>
  <p:clrMap bg1="lt1" tx1="dk1" bg2="lt2" tx2="dk2" accent1="accent1" accent2="accent2" accent3="accent3" accent4="accent4" accent5="accent5" accent6="accent6" hlink="hlink" folHlink="folHlink"/>
  <p:sldLayoutIdLst>
    <p:sldLayoutId id="2147484900" r:id="rId1"/>
    <p:sldLayoutId id="2147484901" r:id="rId2"/>
    <p:sldLayoutId id="2147484902" r:id="rId3"/>
    <p:sldLayoutId id="2147484903" r:id="rId4"/>
    <p:sldLayoutId id="2147484904" r:id="rId5"/>
    <p:sldLayoutId id="2147484905" r:id="rId6"/>
    <p:sldLayoutId id="2147484906" r:id="rId7"/>
    <p:sldLayoutId id="2147484907" r:id="rId8"/>
    <p:sldLayoutId id="2147484908" r:id="rId9"/>
    <p:sldLayoutId id="2147484909" r:id="rId1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171036030"/>
      </p:ext>
    </p:extLst>
  </p:cSld>
  <p:clrMap bg1="lt1" tx1="dk1" bg2="lt2" tx2="dk2" accent1="accent1" accent2="accent2" accent3="accent3" accent4="accent4" accent5="accent5" accent6="accent6" hlink="hlink" folHlink="folHlink"/>
  <p:sldLayoutIdLst>
    <p:sldLayoutId id="2147484912" r:id="rId1"/>
    <p:sldLayoutId id="2147484913" r:id="rId2"/>
    <p:sldLayoutId id="2147484914" r:id="rId3"/>
    <p:sldLayoutId id="2147484915" r:id="rId4"/>
    <p:sldLayoutId id="2147484916" r:id="rId5"/>
    <p:sldLayoutId id="2147484917" r:id="rId6"/>
    <p:sldLayoutId id="2147484918" r:id="rId7"/>
    <p:sldLayoutId id="2147484919" r:id="rId8"/>
    <p:sldLayoutId id="2147484920" r:id="rId9"/>
    <p:sldLayoutId id="2147484921" r:id="rId10"/>
    <p:sldLayoutId id="2147484922" r:id="rId11"/>
    <p:sldLayoutId id="2147484923" r:id="rId12"/>
    <p:sldLayoutId id="2147484924" r:id="rId13"/>
    <p:sldLayoutId id="2147484925" r:id="rId14"/>
    <p:sldLayoutId id="2147484926" r:id="rId15"/>
    <p:sldLayoutId id="2147484927" r:id="rId16"/>
    <p:sldLayoutId id="2147484928" r:id="rId17"/>
    <p:sldLayoutId id="2147484929" r:id="rId18"/>
    <p:sldLayoutId id="2147484930" r:id="rId19"/>
    <p:sldLayoutId id="2147484931" r:id="rId20"/>
    <p:sldLayoutId id="2147484932" r:id="rId21"/>
    <p:sldLayoutId id="2147484933" r:id="rId22"/>
    <p:sldLayoutId id="2147484934" r:id="rId23"/>
    <p:sldLayoutId id="2147484935" r:id="rId24"/>
    <p:sldLayoutId id="2147484936" r:id="rId25"/>
    <p:sldLayoutId id="2147484937" r:id="rId26"/>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5ACBF0"/>
          </p15:clr>
        </p15:guide>
        <p15:guide id="4" orient="horz" pos="1339">
          <p15:clr>
            <a:srgbClr val="5ACBF0"/>
          </p15:clr>
        </p15:guide>
        <p15:guide id="5" orient="horz" pos="1915">
          <p15:clr>
            <a:srgbClr val="5ACBF0"/>
          </p15:clr>
        </p15:guide>
        <p15:guide id="6" orient="horz" pos="2491">
          <p15:clr>
            <a:srgbClr val="5ACBF0"/>
          </p15:clr>
        </p15:guide>
        <p15:guide id="7" orient="horz" pos="3067">
          <p15:clr>
            <a:srgbClr val="5ACBF0"/>
          </p15:clr>
        </p15:guide>
        <p15:guide id="8" orient="horz" pos="3643">
          <p15:clr>
            <a:srgbClr val="5ACBF0"/>
          </p15:clr>
        </p15:guide>
        <p15:guide id="9" orient="horz" pos="4219">
          <p15:clr>
            <a:srgbClr val="5ACBF0"/>
          </p15:clr>
        </p15:guide>
        <p15:guide id="10" pos="749">
          <p15:clr>
            <a:srgbClr val="5ACBF0"/>
          </p15:clr>
        </p15:guide>
        <p15:guide id="11" pos="1325">
          <p15:clr>
            <a:srgbClr val="5ACBF0"/>
          </p15:clr>
        </p15:guide>
        <p15:guide id="12" pos="1901">
          <p15:clr>
            <a:srgbClr val="5ACBF0"/>
          </p15:clr>
        </p15:guide>
        <p15:guide id="13" pos="2477">
          <p15:clr>
            <a:srgbClr val="5ACBF0"/>
          </p15:clr>
        </p15:guide>
        <p15:guide id="14" pos="3053">
          <p15:clr>
            <a:srgbClr val="5ACBF0"/>
          </p15:clr>
        </p15:guide>
        <p15:guide id="15" pos="3629">
          <p15:clr>
            <a:srgbClr val="5ACBF0"/>
          </p15:clr>
        </p15:guide>
        <p15:guide id="16" pos="4205">
          <p15:clr>
            <a:srgbClr val="5ACBF0"/>
          </p15:clr>
        </p15:guide>
        <p15:guide id="17" pos="4781">
          <p15:clr>
            <a:srgbClr val="5ACBF0"/>
          </p15:clr>
        </p15:guide>
        <p15:guide id="18" pos="5357">
          <p15:clr>
            <a:srgbClr val="5ACBF0"/>
          </p15:clr>
        </p15:guide>
        <p15:guide id="19" pos="5933">
          <p15:clr>
            <a:srgbClr val="5ACBF0"/>
          </p15:clr>
        </p15:guide>
        <p15:guide id="20" pos="6509">
          <p15:clr>
            <a:srgbClr val="5ACBF0"/>
          </p15:clr>
        </p15:guide>
        <p15:guide id="21" pos="7085">
          <p15:clr>
            <a:srgbClr val="5ACBF0"/>
          </p15:clr>
        </p15:guide>
        <p15:guide id="22" pos="7661">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1396663"/>
      </p:ext>
    </p:extLst>
  </p:cSld>
  <p:clrMap bg1="dk1" tx1="lt1" bg2="dk2" tx2="lt2" accent1="accent1" accent2="accent2" accent3="accent3" accent4="accent4" accent5="accent5" accent6="accent6" hlink="hlink" folHlink="folHlink"/>
  <p:sldLayoutIdLst>
    <p:sldLayoutId id="2147484939" r:id="rId1"/>
    <p:sldLayoutId id="2147484940" r:id="rId2"/>
    <p:sldLayoutId id="2147484941" r:id="rId3"/>
    <p:sldLayoutId id="2147484942" r:id="rId4"/>
    <p:sldLayoutId id="2147484943" r:id="rId5"/>
    <p:sldLayoutId id="2147484944" r:id="rId6"/>
    <p:sldLayoutId id="2147484945" r:id="rId7"/>
    <p:sldLayoutId id="2147484946" r:id="rId8"/>
    <p:sldLayoutId id="2147484947" r:id="rId9"/>
    <p:sldLayoutId id="2147484948" r:id="rId10"/>
    <p:sldLayoutId id="2147484949" r:id="rId11"/>
    <p:sldLayoutId id="2147484950" r:id="rId12"/>
    <p:sldLayoutId id="2147484951" r:id="rId13"/>
    <p:sldLayoutId id="2147484952" r:id="rId14"/>
    <p:sldLayoutId id="2147484953" r:id="rId15"/>
    <p:sldLayoutId id="2147484954" r:id="rId16"/>
    <p:sldLayoutId id="2147484955" r:id="rId17"/>
    <p:sldLayoutId id="2147484956" r:id="rId18"/>
    <p:sldLayoutId id="2147484957" r:id="rId19"/>
    <p:sldLayoutId id="2147484958" r:id="rId20"/>
    <p:sldLayoutId id="2147484959" r:id="rId21"/>
    <p:sldLayoutId id="2147484960" r:id="rId22"/>
    <p:sldLayoutId id="2147484961" r:id="rId23"/>
    <p:sldLayoutId id="2147484962" r:id="rId24"/>
    <p:sldLayoutId id="2147484963" r:id="rId25"/>
    <p:sldLayoutId id="2147484964" r:id="rId26"/>
    <p:sldLayoutId id="2147484965" r:id="rId27"/>
    <p:sldLayoutId id="2147484967" r:id="rId28"/>
    <p:sldLayoutId id="2147485232" r:id="rId29"/>
    <p:sldLayoutId id="2147485233" r:id="rId30"/>
    <p:sldLayoutId id="2147485234" r:id="rId3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071330617"/>
      </p:ext>
    </p:extLst>
  </p:cSld>
  <p:clrMap bg1="dk1" tx1="lt1" bg2="dk2" tx2="lt2" accent1="accent1" accent2="accent2" accent3="accent3" accent4="accent4" accent5="accent5" accent6="accent6" hlink="hlink" folHlink="folHlink"/>
  <p:sldLayoutIdLst>
    <p:sldLayoutId id="2147484970" r:id="rId1"/>
    <p:sldLayoutId id="2147484971" r:id="rId2"/>
    <p:sldLayoutId id="2147484972" r:id="rId3"/>
    <p:sldLayoutId id="2147484973" r:id="rId4"/>
    <p:sldLayoutId id="2147484974" r:id="rId5"/>
    <p:sldLayoutId id="2147484975" r:id="rId6"/>
    <p:sldLayoutId id="2147484976" r:id="rId7"/>
    <p:sldLayoutId id="2147484977" r:id="rId8"/>
    <p:sldLayoutId id="2147484978" r:id="rId9"/>
    <p:sldLayoutId id="2147484979" r:id="rId10"/>
    <p:sldLayoutId id="2147484980" r:id="rId11"/>
    <p:sldLayoutId id="2147484981" r:id="rId12"/>
    <p:sldLayoutId id="2147484982" r:id="rId13"/>
    <p:sldLayoutId id="2147484983" r:id="rId14"/>
    <p:sldLayoutId id="2147484984" r:id="rId15"/>
    <p:sldLayoutId id="2147484985" r:id="rId16"/>
    <p:sldLayoutId id="2147484986" r:id="rId17"/>
    <p:sldLayoutId id="2147484987" r:id="rId18"/>
    <p:sldLayoutId id="2147484988" r:id="rId19"/>
    <p:sldLayoutId id="2147484989" r:id="rId20"/>
    <p:sldLayoutId id="2147484990" r:id="rId21"/>
    <p:sldLayoutId id="2147484991" r:id="rId22"/>
    <p:sldLayoutId id="2147484992" r:id="rId23"/>
    <p:sldLayoutId id="2147484993" r:id="rId24"/>
    <p:sldLayoutId id="2147484994" r:id="rId25"/>
    <p:sldLayoutId id="2147484995" r:id="rId26"/>
    <p:sldLayoutId id="2147484996" r:id="rId27"/>
    <p:sldLayoutId id="2147484997" r:id="rId28"/>
    <p:sldLayoutId id="2147484998" r:id="rId29"/>
    <p:sldLayoutId id="2147484999" r:id="rId30"/>
    <p:sldLayoutId id="2147485000" r:id="rId31"/>
    <p:sldLayoutId id="2147485001" r:id="rId32"/>
    <p:sldLayoutId id="2147485002" r:id="rId33"/>
    <p:sldLayoutId id="2147485003" r:id="rId34"/>
    <p:sldLayoutId id="2147485004" r:id="rId3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12" Type="http://schemas.openxmlformats.org/officeDocument/2006/relationships/image" Target="../media/image138.png"/><Relationship Id="rId2" Type="http://schemas.openxmlformats.org/officeDocument/2006/relationships/image" Target="../media/image14.emf"/><Relationship Id="rId1" Type="http://schemas.openxmlformats.org/officeDocument/2006/relationships/slideLayout" Target="../slideLayouts/slideLayout30.xml"/><Relationship Id="rId6" Type="http://schemas.openxmlformats.org/officeDocument/2006/relationships/image" Target="../media/image10.emf"/><Relationship Id="rId11" Type="http://schemas.openxmlformats.org/officeDocument/2006/relationships/image" Target="../media/image137.png"/><Relationship Id="rId5" Type="http://schemas.openxmlformats.org/officeDocument/2006/relationships/image" Target="../media/image9.emf"/><Relationship Id="rId10" Type="http://schemas.openxmlformats.org/officeDocument/2006/relationships/image" Target="../media/image13.emf"/><Relationship Id="rId4" Type="http://schemas.openxmlformats.org/officeDocument/2006/relationships/image" Target="../media/image8.emf"/><Relationship Id="rId9" Type="http://schemas.openxmlformats.org/officeDocument/2006/relationships/image" Target="../media/image136.emf"/></Relationships>
</file>

<file path=ppt/slides/_rels/slide12.xml.rels><?xml version="1.0" encoding="UTF-8" standalone="yes"?>
<Relationships xmlns="http://schemas.openxmlformats.org/package/2006/relationships"><Relationship Id="rId8" Type="http://schemas.openxmlformats.org/officeDocument/2006/relationships/image" Target="../media/image12.emf"/><Relationship Id="rId13" Type="http://schemas.openxmlformats.org/officeDocument/2006/relationships/image" Target="../media/image141.png"/><Relationship Id="rId3" Type="http://schemas.openxmlformats.org/officeDocument/2006/relationships/image" Target="../media/image7.emf"/><Relationship Id="rId7" Type="http://schemas.openxmlformats.org/officeDocument/2006/relationships/image" Target="../media/image11.emf"/><Relationship Id="rId12" Type="http://schemas.openxmlformats.org/officeDocument/2006/relationships/image" Target="../media/image140.png"/><Relationship Id="rId2" Type="http://schemas.openxmlformats.org/officeDocument/2006/relationships/image" Target="../media/image14.emf"/><Relationship Id="rId1" Type="http://schemas.openxmlformats.org/officeDocument/2006/relationships/slideLayout" Target="../slideLayouts/slideLayout30.xml"/><Relationship Id="rId6" Type="http://schemas.openxmlformats.org/officeDocument/2006/relationships/image" Target="../media/image10.emf"/><Relationship Id="rId11" Type="http://schemas.openxmlformats.org/officeDocument/2006/relationships/image" Target="../media/image139.png"/><Relationship Id="rId5" Type="http://schemas.openxmlformats.org/officeDocument/2006/relationships/image" Target="../media/image9.emf"/><Relationship Id="rId10" Type="http://schemas.openxmlformats.org/officeDocument/2006/relationships/image" Target="../media/image136.emf"/><Relationship Id="rId4" Type="http://schemas.openxmlformats.org/officeDocument/2006/relationships/image" Target="../media/image8.emf"/><Relationship Id="rId9" Type="http://schemas.openxmlformats.org/officeDocument/2006/relationships/image" Target="../media/image13.emf"/><Relationship Id="rId14" Type="http://schemas.openxmlformats.org/officeDocument/2006/relationships/image" Target="../media/image142.png"/></Relationships>
</file>

<file path=ppt/slides/_rels/slide13.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image" Target="../media/image14.emf"/><Relationship Id="rId1" Type="http://schemas.openxmlformats.org/officeDocument/2006/relationships/slideLayout" Target="../slideLayouts/slideLayout30.xml"/><Relationship Id="rId6" Type="http://schemas.openxmlformats.org/officeDocument/2006/relationships/image" Target="../media/image10.emf"/><Relationship Id="rId11" Type="http://schemas.openxmlformats.org/officeDocument/2006/relationships/image" Target="../media/image143.png"/><Relationship Id="rId5" Type="http://schemas.openxmlformats.org/officeDocument/2006/relationships/image" Target="../media/image9.emf"/><Relationship Id="rId10" Type="http://schemas.openxmlformats.org/officeDocument/2006/relationships/image" Target="../media/image136.emf"/><Relationship Id="rId4" Type="http://schemas.openxmlformats.org/officeDocument/2006/relationships/image" Target="../media/image8.emf"/><Relationship Id="rId9" Type="http://schemas.openxmlformats.org/officeDocument/2006/relationships/image" Target="../media/image13.emf"/></Relationships>
</file>

<file path=ppt/slides/_rels/slide14.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image" Target="../media/image14.emf"/><Relationship Id="rId1" Type="http://schemas.openxmlformats.org/officeDocument/2006/relationships/slideLayout" Target="../slideLayouts/slideLayout30.xml"/><Relationship Id="rId6" Type="http://schemas.openxmlformats.org/officeDocument/2006/relationships/image" Target="../media/image10.emf"/><Relationship Id="rId11" Type="http://schemas.openxmlformats.org/officeDocument/2006/relationships/image" Target="../media/image144.png"/><Relationship Id="rId5" Type="http://schemas.openxmlformats.org/officeDocument/2006/relationships/image" Target="../media/image9.emf"/><Relationship Id="rId10" Type="http://schemas.openxmlformats.org/officeDocument/2006/relationships/image" Target="../media/image136.emf"/><Relationship Id="rId4" Type="http://schemas.openxmlformats.org/officeDocument/2006/relationships/image" Target="../media/image8.emf"/><Relationship Id="rId9" Type="http://schemas.openxmlformats.org/officeDocument/2006/relationships/image" Target="../media/image13.emf"/></Relationships>
</file>

<file path=ppt/slides/_rels/slide15.xml.rels><?xml version="1.0" encoding="UTF-8" standalone="yes"?>
<Relationships xmlns="http://schemas.openxmlformats.org/package/2006/relationships"><Relationship Id="rId8" Type="http://schemas.openxmlformats.org/officeDocument/2006/relationships/image" Target="../media/image12.emf"/><Relationship Id="rId13" Type="http://schemas.openxmlformats.org/officeDocument/2006/relationships/image" Target="../media/image147.png"/><Relationship Id="rId3" Type="http://schemas.openxmlformats.org/officeDocument/2006/relationships/image" Target="../media/image7.emf"/><Relationship Id="rId7" Type="http://schemas.openxmlformats.org/officeDocument/2006/relationships/image" Target="../media/image11.emf"/><Relationship Id="rId12" Type="http://schemas.openxmlformats.org/officeDocument/2006/relationships/image" Target="../media/image146.png"/><Relationship Id="rId2" Type="http://schemas.openxmlformats.org/officeDocument/2006/relationships/image" Target="../media/image14.emf"/><Relationship Id="rId1" Type="http://schemas.openxmlformats.org/officeDocument/2006/relationships/slideLayout" Target="../slideLayouts/slideLayout30.xml"/><Relationship Id="rId6" Type="http://schemas.openxmlformats.org/officeDocument/2006/relationships/image" Target="../media/image10.emf"/><Relationship Id="rId11" Type="http://schemas.openxmlformats.org/officeDocument/2006/relationships/image" Target="../media/image145.png"/><Relationship Id="rId5" Type="http://schemas.openxmlformats.org/officeDocument/2006/relationships/image" Target="../media/image9.emf"/><Relationship Id="rId10" Type="http://schemas.openxmlformats.org/officeDocument/2006/relationships/image" Target="../media/image13.emf"/><Relationship Id="rId4" Type="http://schemas.openxmlformats.org/officeDocument/2006/relationships/image" Target="../media/image8.emf"/><Relationship Id="rId9" Type="http://schemas.openxmlformats.org/officeDocument/2006/relationships/image" Target="../media/image136.emf"/></Relationships>
</file>

<file path=ppt/slides/_rels/slide16.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image" Target="../media/image14.emf"/><Relationship Id="rId1" Type="http://schemas.openxmlformats.org/officeDocument/2006/relationships/slideLayout" Target="../slideLayouts/slideLayout30.xml"/><Relationship Id="rId6" Type="http://schemas.openxmlformats.org/officeDocument/2006/relationships/image" Target="../media/image10.emf"/><Relationship Id="rId5" Type="http://schemas.openxmlformats.org/officeDocument/2006/relationships/image" Target="../media/image9.emf"/><Relationship Id="rId10" Type="http://schemas.openxmlformats.org/officeDocument/2006/relationships/image" Target="../media/image13.emf"/><Relationship Id="rId4" Type="http://schemas.openxmlformats.org/officeDocument/2006/relationships/image" Target="../media/image8.emf"/><Relationship Id="rId9" Type="http://schemas.openxmlformats.org/officeDocument/2006/relationships/image" Target="../media/image136.emf"/></Relationships>
</file>

<file path=ppt/slides/_rels/slide17.xml.rels><?xml version="1.0" encoding="UTF-8" standalone="yes"?>
<Relationships xmlns="http://schemas.openxmlformats.org/package/2006/relationships"><Relationship Id="rId8" Type="http://schemas.openxmlformats.org/officeDocument/2006/relationships/image" Target="../media/image153.emf"/><Relationship Id="rId3" Type="http://schemas.openxmlformats.org/officeDocument/2006/relationships/image" Target="../media/image148.png"/><Relationship Id="rId7" Type="http://schemas.openxmlformats.org/officeDocument/2006/relationships/image" Target="../media/image152.emf"/><Relationship Id="rId2" Type="http://schemas.openxmlformats.org/officeDocument/2006/relationships/notesSlide" Target="../notesSlides/notesSlide9.xml"/><Relationship Id="rId1" Type="http://schemas.openxmlformats.org/officeDocument/2006/relationships/slideLayout" Target="../slideLayouts/slideLayout143.xml"/><Relationship Id="rId6" Type="http://schemas.openxmlformats.org/officeDocument/2006/relationships/image" Target="../media/image151.emf"/><Relationship Id="rId5" Type="http://schemas.openxmlformats.org/officeDocument/2006/relationships/image" Target="../media/image150.emf"/><Relationship Id="rId4" Type="http://schemas.openxmlformats.org/officeDocument/2006/relationships/image" Target="../media/image149.png"/></Relationships>
</file>

<file path=ppt/slides/_rels/slide18.xml.rels><?xml version="1.0" encoding="UTF-8" standalone="yes"?>
<Relationships xmlns="http://schemas.openxmlformats.org/package/2006/relationships"><Relationship Id="rId2" Type="http://schemas.openxmlformats.org/officeDocument/2006/relationships/image" Target="../media/image154.tmp"/><Relationship Id="rId1" Type="http://schemas.openxmlformats.org/officeDocument/2006/relationships/slideLayout" Target="../slideLayouts/slideLayout165.xml"/></Relationships>
</file>

<file path=ppt/slides/_rels/slide19.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55.png"/><Relationship Id="rId7" Type="http://schemas.openxmlformats.org/officeDocument/2006/relationships/image" Target="../media/image157.png"/><Relationship Id="rId2" Type="http://schemas.openxmlformats.org/officeDocument/2006/relationships/notesSlide" Target="../notesSlides/notesSlide10.xml"/><Relationship Id="rId1" Type="http://schemas.openxmlformats.org/officeDocument/2006/relationships/slideLayout" Target="../slideLayouts/slideLayout166.xml"/><Relationship Id="rId6" Type="http://schemas.microsoft.com/office/2007/relationships/hdphoto" Target="../media/hdphoto3.wdp"/><Relationship Id="rId5" Type="http://schemas.openxmlformats.org/officeDocument/2006/relationships/image" Target="../media/image156.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7.xml"/></Relationships>
</file>

<file path=ppt/slides/_rels/slide20.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notesSlide" Target="../notesSlides/notesSlide11.xml"/><Relationship Id="rId1" Type="http://schemas.openxmlformats.org/officeDocument/2006/relationships/slideLayout" Target="../slideLayouts/slideLayout167.xml"/><Relationship Id="rId6" Type="http://schemas.openxmlformats.org/officeDocument/2006/relationships/image" Target="../media/image161.png"/><Relationship Id="rId5" Type="http://schemas.openxmlformats.org/officeDocument/2006/relationships/image" Target="../media/image160.png"/><Relationship Id="rId10" Type="http://schemas.microsoft.com/office/2007/relationships/hdphoto" Target="../media/hdphoto5.wdp"/><Relationship Id="rId4" Type="http://schemas.openxmlformats.org/officeDocument/2006/relationships/image" Target="../media/image159.png"/><Relationship Id="rId9" Type="http://schemas.openxmlformats.org/officeDocument/2006/relationships/image" Target="../media/image164.png"/></Relationships>
</file>

<file path=ppt/slides/_rels/slide21.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165.emf"/><Relationship Id="rId3" Type="http://schemas.openxmlformats.org/officeDocument/2006/relationships/image" Target="../media/image133.emf"/><Relationship Id="rId7" Type="http://schemas.openxmlformats.org/officeDocument/2006/relationships/image" Target="../media/image74.png"/><Relationship Id="rId12" Type="http://schemas.openxmlformats.org/officeDocument/2006/relationships/image" Target="../media/image75.png"/><Relationship Id="rId2" Type="http://schemas.openxmlformats.org/officeDocument/2006/relationships/notesSlide" Target="../notesSlides/notesSlide12.xml"/><Relationship Id="rId1" Type="http://schemas.openxmlformats.org/officeDocument/2006/relationships/slideLayout" Target="../slideLayouts/slideLayout209.xml"/><Relationship Id="rId6" Type="http://schemas.openxmlformats.org/officeDocument/2006/relationships/image" Target="../media/image62.png"/><Relationship Id="rId11" Type="http://schemas.openxmlformats.org/officeDocument/2006/relationships/image" Target="../media/image76.png"/><Relationship Id="rId5" Type="http://schemas.openxmlformats.org/officeDocument/2006/relationships/image" Target="../media/image61.png"/><Relationship Id="rId15" Type="http://schemas.openxmlformats.org/officeDocument/2006/relationships/image" Target="../media/image66.png"/><Relationship Id="rId10" Type="http://schemas.openxmlformats.org/officeDocument/2006/relationships/image" Target="../media/image73.png"/><Relationship Id="rId4" Type="http://schemas.openxmlformats.org/officeDocument/2006/relationships/image" Target="../media/image134.png"/><Relationship Id="rId9" Type="http://schemas.openxmlformats.org/officeDocument/2006/relationships/image" Target="../media/image71.png"/><Relationship Id="rId14"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image" Target="../media/image133.emf"/><Relationship Id="rId7" Type="http://schemas.openxmlformats.org/officeDocument/2006/relationships/image" Target="../media/image166.emf"/><Relationship Id="rId2" Type="http://schemas.openxmlformats.org/officeDocument/2006/relationships/notesSlide" Target="../notesSlides/notesSlide13.xml"/><Relationship Id="rId1" Type="http://schemas.openxmlformats.org/officeDocument/2006/relationships/slideLayout" Target="../slideLayouts/slideLayout209.xml"/><Relationship Id="rId6" Type="http://schemas.openxmlformats.org/officeDocument/2006/relationships/image" Target="../media/image151.emf"/><Relationship Id="rId5" Type="http://schemas.openxmlformats.org/officeDocument/2006/relationships/image" Target="../media/image63.png"/><Relationship Id="rId4" Type="http://schemas.openxmlformats.org/officeDocument/2006/relationships/image" Target="../media/image134.png"/></Relationships>
</file>

<file path=ppt/slides/_rels/slide2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customXml" Target="../../customXml/item4.xml"/><Relationship Id="rId7" Type="http://schemas.openxmlformats.org/officeDocument/2006/relationships/image" Target="../media/image168.emf"/><Relationship Id="rId12" Type="http://schemas.openxmlformats.org/officeDocument/2006/relationships/image" Target="../media/image170.png"/><Relationship Id="rId2" Type="http://schemas.openxmlformats.org/officeDocument/2006/relationships/customXml" Target="../../customXml/item5.xml"/><Relationship Id="rId1" Type="http://schemas.openxmlformats.org/officeDocument/2006/relationships/customXml" Target="../../customXml/item6.xml"/><Relationship Id="rId6" Type="http://schemas.openxmlformats.org/officeDocument/2006/relationships/image" Target="../media/image167.emf"/><Relationship Id="rId11" Type="http://schemas.openxmlformats.org/officeDocument/2006/relationships/image" Target="../media/image169.emf"/><Relationship Id="rId5" Type="http://schemas.openxmlformats.org/officeDocument/2006/relationships/notesSlide" Target="../notesSlides/notesSlide14.xml"/><Relationship Id="rId10" Type="http://schemas.openxmlformats.org/officeDocument/2006/relationships/image" Target="../media/image8.emf"/><Relationship Id="rId4" Type="http://schemas.openxmlformats.org/officeDocument/2006/relationships/slideLayout" Target="../slideLayouts/slideLayout81.xml"/><Relationship Id="rId9" Type="http://schemas.openxmlformats.org/officeDocument/2006/relationships/image" Target="../media/image80.png"/></Relationships>
</file>

<file path=ppt/slides/_rels/slide24.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notesSlide" Target="../notesSlides/notesSlide15.xml"/><Relationship Id="rId7" Type="http://schemas.openxmlformats.org/officeDocument/2006/relationships/image" Target="../media/image172.emf"/><Relationship Id="rId2" Type="http://schemas.openxmlformats.org/officeDocument/2006/relationships/slideLayout" Target="../slideLayouts/slideLayout213.xml"/><Relationship Id="rId1" Type="http://schemas.openxmlformats.org/officeDocument/2006/relationships/customXml" Target="../../customXml/item1.xml"/><Relationship Id="rId6" Type="http://schemas.openxmlformats.org/officeDocument/2006/relationships/image" Target="../media/image46.png"/><Relationship Id="rId5" Type="http://schemas.openxmlformats.org/officeDocument/2006/relationships/image" Target="../media/image171.emf"/><Relationship Id="rId10" Type="http://schemas.openxmlformats.org/officeDocument/2006/relationships/image" Target="../media/image174.png"/><Relationship Id="rId4" Type="http://schemas.openxmlformats.org/officeDocument/2006/relationships/image" Target="../media/image23.png"/><Relationship Id="rId9" Type="http://schemas.openxmlformats.org/officeDocument/2006/relationships/image" Target="../media/image173.png"/></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81.xml"/><Relationship Id="rId5" Type="http://schemas.openxmlformats.org/officeDocument/2006/relationships/image" Target="../media/image45.png"/><Relationship Id="rId4" Type="http://schemas.openxmlformats.org/officeDocument/2006/relationships/image" Target="../media/image175.png"/></Relationships>
</file>

<file path=ppt/slides/_rels/slide26.xml.rels><?xml version="1.0" encoding="UTF-8" standalone="yes"?>
<Relationships xmlns="http://schemas.openxmlformats.org/package/2006/relationships"><Relationship Id="rId8" Type="http://schemas.openxmlformats.org/officeDocument/2006/relationships/image" Target="../media/image181.png"/><Relationship Id="rId13" Type="http://schemas.openxmlformats.org/officeDocument/2006/relationships/image" Target="../media/image186.png"/><Relationship Id="rId3" Type="http://schemas.openxmlformats.org/officeDocument/2006/relationships/image" Target="../media/image176.png"/><Relationship Id="rId7" Type="http://schemas.openxmlformats.org/officeDocument/2006/relationships/image" Target="../media/image180.png"/><Relationship Id="rId12" Type="http://schemas.openxmlformats.org/officeDocument/2006/relationships/image" Target="../media/image185.png"/><Relationship Id="rId2" Type="http://schemas.openxmlformats.org/officeDocument/2006/relationships/notesSlide" Target="../notesSlides/notesSlide17.xml"/><Relationship Id="rId16" Type="http://schemas.openxmlformats.org/officeDocument/2006/relationships/image" Target="../media/image189.png"/><Relationship Id="rId1" Type="http://schemas.openxmlformats.org/officeDocument/2006/relationships/slideLayout" Target="../slideLayouts/slideLayout81.xml"/><Relationship Id="rId6" Type="http://schemas.openxmlformats.org/officeDocument/2006/relationships/image" Target="../media/image179.png"/><Relationship Id="rId11" Type="http://schemas.openxmlformats.org/officeDocument/2006/relationships/image" Target="../media/image184.png"/><Relationship Id="rId5" Type="http://schemas.openxmlformats.org/officeDocument/2006/relationships/image" Target="../media/image178.png"/><Relationship Id="rId15" Type="http://schemas.openxmlformats.org/officeDocument/2006/relationships/image" Target="../media/image188.png"/><Relationship Id="rId10" Type="http://schemas.openxmlformats.org/officeDocument/2006/relationships/image" Target="../media/image183.png"/><Relationship Id="rId4" Type="http://schemas.openxmlformats.org/officeDocument/2006/relationships/image" Target="../media/image177.png"/><Relationship Id="rId9" Type="http://schemas.openxmlformats.org/officeDocument/2006/relationships/image" Target="../media/image182.png"/><Relationship Id="rId14" Type="http://schemas.openxmlformats.org/officeDocument/2006/relationships/image" Target="../media/image187.png"/></Relationships>
</file>

<file path=ppt/slides/_rels/slide2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90.png"/><Relationship Id="rId7" Type="http://schemas.openxmlformats.org/officeDocument/2006/relationships/image" Target="../media/image193.png"/><Relationship Id="rId12" Type="http://schemas.openxmlformats.org/officeDocument/2006/relationships/image" Target="../media/image196.png"/><Relationship Id="rId2" Type="http://schemas.openxmlformats.org/officeDocument/2006/relationships/notesSlide" Target="../notesSlides/notesSlide18.xml"/><Relationship Id="rId1" Type="http://schemas.openxmlformats.org/officeDocument/2006/relationships/slideLayout" Target="../slideLayouts/slideLayout81.xml"/><Relationship Id="rId6" Type="http://schemas.openxmlformats.org/officeDocument/2006/relationships/image" Target="../media/image192.png"/><Relationship Id="rId11" Type="http://schemas.openxmlformats.org/officeDocument/2006/relationships/image" Target="../media/image195.png"/><Relationship Id="rId5" Type="http://schemas.openxmlformats.org/officeDocument/2006/relationships/image" Target="../media/image172.emf"/><Relationship Id="rId10" Type="http://schemas.openxmlformats.org/officeDocument/2006/relationships/image" Target="../media/image194.png"/><Relationship Id="rId4" Type="http://schemas.openxmlformats.org/officeDocument/2006/relationships/image" Target="../media/image191.png"/><Relationship Id="rId9" Type="http://schemas.openxmlformats.org/officeDocument/2006/relationships/image" Target="../media/image7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xml"/><Relationship Id="rId1" Type="http://schemas.openxmlformats.org/officeDocument/2006/relationships/slideLayout" Target="../slideLayouts/slideLayout193.xml"/></Relationships>
</file>

<file path=ppt/slides/_rels/slide4.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notesSlide" Target="../notesSlides/notesSlide3.xml"/><Relationship Id="rId1" Type="http://schemas.openxmlformats.org/officeDocument/2006/relationships/slideLayout" Target="../slideLayouts/slideLayout76.xml"/><Relationship Id="rId4" Type="http://schemas.openxmlformats.org/officeDocument/2006/relationships/image" Target="../media/image122.emf"/></Relationships>
</file>

<file path=ppt/slides/_rels/slide5.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84.png"/><Relationship Id="rId18" Type="http://schemas.openxmlformats.org/officeDocument/2006/relationships/image" Target="../media/image90.png"/><Relationship Id="rId3" Type="http://schemas.openxmlformats.org/officeDocument/2006/relationships/image" Target="../media/image47.png"/><Relationship Id="rId21" Type="http://schemas.openxmlformats.org/officeDocument/2006/relationships/image" Target="../media/image94.png"/><Relationship Id="rId7" Type="http://schemas.openxmlformats.org/officeDocument/2006/relationships/image" Target="../media/image48.png"/><Relationship Id="rId12" Type="http://schemas.openxmlformats.org/officeDocument/2006/relationships/image" Target="../media/image83.png"/><Relationship Id="rId17" Type="http://schemas.openxmlformats.org/officeDocument/2006/relationships/image" Target="../media/image124.emf"/><Relationship Id="rId2" Type="http://schemas.openxmlformats.org/officeDocument/2006/relationships/notesSlide" Target="../notesSlides/notesSlide4.xml"/><Relationship Id="rId16" Type="http://schemas.openxmlformats.org/officeDocument/2006/relationships/image" Target="../media/image46.png"/><Relationship Id="rId20" Type="http://schemas.openxmlformats.org/officeDocument/2006/relationships/image" Target="../media/image92.png"/><Relationship Id="rId1" Type="http://schemas.openxmlformats.org/officeDocument/2006/relationships/slideLayout" Target="../slideLayouts/slideLayout209.xml"/><Relationship Id="rId6" Type="http://schemas.openxmlformats.org/officeDocument/2006/relationships/image" Target="../media/image52.png"/><Relationship Id="rId11" Type="http://schemas.openxmlformats.org/officeDocument/2006/relationships/image" Target="../media/image123.emf"/><Relationship Id="rId24" Type="http://schemas.openxmlformats.org/officeDocument/2006/relationships/image" Target="../media/image91.png"/><Relationship Id="rId5" Type="http://schemas.openxmlformats.org/officeDocument/2006/relationships/image" Target="../media/image50.png"/><Relationship Id="rId15" Type="http://schemas.openxmlformats.org/officeDocument/2006/relationships/image" Target="../media/image87.png"/><Relationship Id="rId23" Type="http://schemas.openxmlformats.org/officeDocument/2006/relationships/image" Target="../media/image79.png"/><Relationship Id="rId10" Type="http://schemas.openxmlformats.org/officeDocument/2006/relationships/image" Target="../media/image51.png"/><Relationship Id="rId19" Type="http://schemas.openxmlformats.org/officeDocument/2006/relationships/image" Target="../media/image95.png"/><Relationship Id="rId4" Type="http://schemas.openxmlformats.org/officeDocument/2006/relationships/image" Target="../media/image45.png"/><Relationship Id="rId9" Type="http://schemas.openxmlformats.org/officeDocument/2006/relationships/image" Target="../media/image49.png"/><Relationship Id="rId14" Type="http://schemas.openxmlformats.org/officeDocument/2006/relationships/image" Target="../media/image85.png"/><Relationship Id="rId22" Type="http://schemas.openxmlformats.org/officeDocument/2006/relationships/image" Target="../media/image78.png"/></Relationships>
</file>

<file path=ppt/slides/_rels/slide6.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notesSlide" Target="../notesSlides/notesSlide5.xml"/><Relationship Id="rId1" Type="http://schemas.openxmlformats.org/officeDocument/2006/relationships/slideLayout" Target="../slideLayouts/slideLayout218.xml"/></Relationships>
</file>

<file path=ppt/slides/_rels/slide7.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notesSlide" Target="../notesSlides/notesSlide6.xml"/><Relationship Id="rId1" Type="http://schemas.openxmlformats.org/officeDocument/2006/relationships/slideLayout" Target="../slideLayouts/slideLayout219.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 Id="rId9" Type="http://schemas.openxmlformats.org/officeDocument/2006/relationships/image" Target="../media/image13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7.xml"/></Relationships>
</file>

<file path=ppt/slides/_rels/slide9.xml.rels><?xml version="1.0" encoding="UTF-8" standalone="yes"?>
<Relationships xmlns="http://schemas.openxmlformats.org/package/2006/relationships"><Relationship Id="rId8" Type="http://schemas.openxmlformats.org/officeDocument/2006/relationships/image" Target="../media/image135.emf"/><Relationship Id="rId13" Type="http://schemas.openxmlformats.org/officeDocument/2006/relationships/image" Target="../media/image82.png"/><Relationship Id="rId3" Type="http://schemas.openxmlformats.org/officeDocument/2006/relationships/image" Target="../media/image133.emf"/><Relationship Id="rId7" Type="http://schemas.openxmlformats.org/officeDocument/2006/relationships/image" Target="../media/image77.png"/><Relationship Id="rId12" Type="http://schemas.openxmlformats.org/officeDocument/2006/relationships/image" Target="../media/image69.png"/><Relationship Id="rId17" Type="http://schemas.openxmlformats.org/officeDocument/2006/relationships/image" Target="../media/image60.png"/><Relationship Id="rId2" Type="http://schemas.openxmlformats.org/officeDocument/2006/relationships/notesSlide" Target="../notesSlides/notesSlide8.xml"/><Relationship Id="rId16" Type="http://schemas.openxmlformats.org/officeDocument/2006/relationships/image" Target="../media/image59.png"/><Relationship Id="rId1" Type="http://schemas.openxmlformats.org/officeDocument/2006/relationships/slideLayout" Target="../slideLayouts/slideLayout209.xml"/><Relationship Id="rId6" Type="http://schemas.openxmlformats.org/officeDocument/2006/relationships/image" Target="../media/image55.png"/><Relationship Id="rId11" Type="http://schemas.openxmlformats.org/officeDocument/2006/relationships/image" Target="../media/image68.png"/><Relationship Id="rId5" Type="http://schemas.openxmlformats.org/officeDocument/2006/relationships/image" Target="../media/image58.png"/><Relationship Id="rId15" Type="http://schemas.openxmlformats.org/officeDocument/2006/relationships/image" Target="../media/image80.png"/><Relationship Id="rId10" Type="http://schemas.openxmlformats.org/officeDocument/2006/relationships/image" Target="../media/image70.png"/><Relationship Id="rId4" Type="http://schemas.openxmlformats.org/officeDocument/2006/relationships/image" Target="../media/image134.png"/><Relationship Id="rId9" Type="http://schemas.openxmlformats.org/officeDocument/2006/relationships/image" Target="../media/image67.png"/><Relationship Id="rId14" Type="http://schemas.openxmlformats.org/officeDocument/2006/relationships/image" Target="../media/image8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769" y="1976352"/>
            <a:ext cx="8548864" cy="1862986"/>
          </a:xfrm>
        </p:spPr>
        <p:txBody>
          <a:bodyPr>
            <a:noAutofit/>
          </a:bodyPr>
          <a:lstStyle/>
          <a:p>
            <a:pPr algn="l"/>
            <a:r>
              <a:rPr lang="en-US" sz="7343" dirty="0"/>
              <a:t>The Cloud for Modern Business</a:t>
            </a:r>
          </a:p>
        </p:txBody>
      </p:sp>
      <p:sp>
        <p:nvSpPr>
          <p:cNvPr id="3" name="Text Placeholder 2"/>
          <p:cNvSpPr>
            <a:spLocks noGrp="1"/>
          </p:cNvSpPr>
          <p:nvPr>
            <p:ph type="body" sz="quarter" idx="10"/>
          </p:nvPr>
        </p:nvSpPr>
        <p:spPr>
          <a:xfrm>
            <a:off x="855769" y="4137740"/>
            <a:ext cx="9248316" cy="1010320"/>
          </a:xfrm>
        </p:spPr>
        <p:txBody>
          <a:bodyPr/>
          <a:lstStyle/>
          <a:p>
            <a:pPr algn="l"/>
            <a:r>
              <a:rPr lang="en-US" sz="2800" dirty="0"/>
              <a:t>Francesco Scullino</a:t>
            </a:r>
          </a:p>
          <a:p>
            <a:pPr algn="l"/>
            <a:r>
              <a:rPr lang="en-US" sz="2800" dirty="0"/>
              <a:t>Microsoft Innovation Center</a:t>
            </a:r>
          </a:p>
        </p:txBody>
      </p:sp>
    </p:spTree>
    <p:extLst>
      <p:ext uri="{BB962C8B-B14F-4D97-AF65-F5344CB8AC3E}">
        <p14:creationId xmlns:p14="http://schemas.microsoft.com/office/powerpoint/2010/main" val="363297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2CC"/>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1469" y="2668588"/>
            <a:ext cx="11888787" cy="1765300"/>
          </a:xfrm>
        </p:spPr>
        <p:txBody>
          <a:bodyPr anchor="ctr"/>
          <a:lstStyle/>
          <a:p>
            <a:pPr algn="ctr"/>
            <a:r>
              <a:rPr lang="en-US" sz="8000" dirty="0">
                <a:solidFill>
                  <a:schemeClr val="tx1"/>
                </a:solidFill>
              </a:rPr>
              <a:t>Agility</a:t>
            </a:r>
          </a:p>
        </p:txBody>
      </p:sp>
    </p:spTree>
    <p:extLst>
      <p:ext uri="{BB962C8B-B14F-4D97-AF65-F5344CB8AC3E}">
        <p14:creationId xmlns:p14="http://schemas.microsoft.com/office/powerpoint/2010/main" val="239115378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a:solidFill>
                  <a:srgbClr val="00B0F0"/>
                </a:solidFill>
              </a:rPr>
              <a:t>Visual Studio Online</a:t>
            </a: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sp>
        <p:nvSpPr>
          <p:cNvPr id="3" name="Rectangle 2"/>
          <p:cNvSpPr/>
          <p:nvPr/>
        </p:nvSpPr>
        <p:spPr bwMode="auto">
          <a:xfrm>
            <a:off x="4030133" y="3898726"/>
            <a:ext cx="7230552" cy="275607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9"/>
          <a:stretch>
            <a:fillRect/>
          </a:stretch>
        </p:blipFill>
        <p:spPr>
          <a:xfrm>
            <a:off x="2276550" y="4921321"/>
            <a:ext cx="612006" cy="638232"/>
          </a:xfrm>
          <a:prstGeom prst="rect">
            <a:avLst/>
          </a:prstGeom>
        </p:spPr>
      </p:pic>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10"/>
          <a:stretch>
            <a:fillRect/>
          </a:stretch>
        </p:blipFill>
        <p:spPr>
          <a:xfrm>
            <a:off x="6890173" y="2378506"/>
            <a:ext cx="1004704" cy="1002724"/>
          </a:xfrm>
          <a:prstGeom prst="rect">
            <a:avLst/>
          </a:prstGeom>
        </p:spPr>
      </p:pic>
      <p:sp>
        <p:nvSpPr>
          <p:cNvPr id="34" name="Rectangle 33"/>
          <p:cNvSpPr/>
          <p:nvPr/>
        </p:nvSpPr>
        <p:spPr bwMode="auto">
          <a:xfrm>
            <a:off x="3352801" y="1725905"/>
            <a:ext cx="2414380"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5767181" y="1725905"/>
            <a:ext cx="2414380"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8181561" y="1725905"/>
            <a:ext cx="3079124"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427038" y="1224051"/>
            <a:ext cx="11888787" cy="5761780"/>
          </a:xfrm>
          <a:prstGeom prst="rect">
            <a:avLst/>
          </a:prstGeom>
          <a:solidFill>
            <a:srgbClr val="002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0" name="Picture 3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13972" y="1396563"/>
            <a:ext cx="9437501" cy="5119845"/>
          </a:xfrm>
          <a:prstGeom prst="rect">
            <a:avLst/>
          </a:prstGeom>
        </p:spPr>
      </p:pic>
      <p:sp>
        <p:nvSpPr>
          <p:cNvPr id="41" name="Title 1"/>
          <p:cNvSpPr txBox="1">
            <a:spLocks/>
          </p:cNvSpPr>
          <p:nvPr/>
        </p:nvSpPr>
        <p:spPr>
          <a:xfrm>
            <a:off x="259773" y="451802"/>
            <a:ext cx="11888787" cy="653848"/>
          </a:xfrm>
          <a:prstGeom prst="rect">
            <a:avLst/>
          </a:prstGeom>
          <a:solidFill>
            <a:srgbClr val="002050"/>
          </a:solidFill>
        </p:spPr>
        <p:txBody>
          <a:bodyPr vert="horz" wrap="square" lIns="146304" tIns="91440" rIns="146304" bIns="91440" rtlCol="0" anchor="t">
            <a:noAutofit/>
          </a:bodyPr>
          <a:lst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a:lstStyle>
          <a:p>
            <a:pPr algn="ctr"/>
            <a:r>
              <a:rPr lang="en-US" dirty="0">
                <a:solidFill>
                  <a:srgbClr val="00B0F0"/>
                </a:solidFill>
              </a:rPr>
              <a:t>Visual Studio Online: </a:t>
            </a:r>
            <a:r>
              <a:rPr lang="en-US" dirty="0">
                <a:solidFill>
                  <a:schemeClr val="tx1"/>
                </a:solidFill>
              </a:rPr>
              <a:t>Code Repository</a:t>
            </a:r>
          </a:p>
        </p:txBody>
      </p:sp>
      <p:pic>
        <p:nvPicPr>
          <p:cNvPr id="42" name="Picture 4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13972" y="1399421"/>
            <a:ext cx="9437501" cy="5119845"/>
          </a:xfrm>
          <a:prstGeom prst="rect">
            <a:avLst/>
          </a:prstGeom>
        </p:spPr>
      </p:pic>
    </p:spTree>
    <p:extLst>
      <p:ext uri="{BB962C8B-B14F-4D97-AF65-F5344CB8AC3E}">
        <p14:creationId xmlns:p14="http://schemas.microsoft.com/office/powerpoint/2010/main" val="406917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par>
                                <p:cTn id="12" presetID="64" presetClass="path" presetSubtype="0" accel="50000" decel="50000" fill="hold" nodeType="withEffect">
                                  <p:stCondLst>
                                    <p:cond delay="0"/>
                                  </p:stCondLst>
                                  <p:childTnLst>
                                    <p:animMotion origin="layout" path="M -4.45239E-6 4.37131E-6 L -4.45239E-6 -0.35384 " pathEditMode="relative" rAng="0" ptsTypes="AA">
                                      <p:cBhvr>
                                        <p:cTn id="13" dur="2000" fill="hold"/>
                                        <p:tgtEl>
                                          <p:spTgt spid="43"/>
                                        </p:tgtEl>
                                        <p:attrNameLst>
                                          <p:attrName>ppt_x</p:attrName>
                                          <p:attrName>ppt_y</p:attrName>
                                        </p:attrNameLst>
                                      </p:cBhvr>
                                      <p:rCtr x="0" y="-17703"/>
                                    </p:animMotion>
                                  </p:childTnLst>
                                </p:cTn>
                              </p:par>
                              <p:par>
                                <p:cTn id="14" presetID="10" presetClass="exit" presetSubtype="0" fill="hold" nodeType="withEffect">
                                  <p:stCondLst>
                                    <p:cond delay="1500"/>
                                  </p:stCondLst>
                                  <p:childTnLst>
                                    <p:animEffect transition="out" filter="fade">
                                      <p:cBhvr>
                                        <p:cTn id="15" dur="500"/>
                                        <p:tgtEl>
                                          <p:spTgt spid="43"/>
                                        </p:tgtEl>
                                      </p:cBhvr>
                                    </p:animEffect>
                                    <p:set>
                                      <p:cBhvr>
                                        <p:cTn id="16" dur="1" fill="hold">
                                          <p:stCondLst>
                                            <p:cond delay="499"/>
                                          </p:stCondLst>
                                        </p:cTn>
                                        <p:tgtEl>
                                          <p:spTgt spid="4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a:solidFill>
                  <a:srgbClr val="00B0F0"/>
                </a:solidFill>
              </a:rPr>
              <a:t>Visual Studio Online: </a:t>
            </a:r>
            <a:r>
              <a:rPr lang="en-US" dirty="0">
                <a:solidFill>
                  <a:schemeClr val="tx1"/>
                </a:solidFill>
              </a:rPr>
              <a:t>Build + Deploy</a:t>
            </a: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sp>
        <p:nvSpPr>
          <p:cNvPr id="3" name="Rectangle 2"/>
          <p:cNvSpPr/>
          <p:nvPr/>
        </p:nvSpPr>
        <p:spPr bwMode="auto">
          <a:xfrm>
            <a:off x="4030133" y="3898726"/>
            <a:ext cx="7230552" cy="275607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9"/>
          <a:stretch>
            <a:fillRect/>
          </a:stretch>
        </p:blipFill>
        <p:spPr>
          <a:xfrm>
            <a:off x="6890173" y="2378506"/>
            <a:ext cx="1004704" cy="1002724"/>
          </a:xfrm>
          <a:prstGeom prst="rect">
            <a:avLst/>
          </a:prstGeom>
        </p:spPr>
      </p:pic>
      <p:sp>
        <p:nvSpPr>
          <p:cNvPr id="35" name="Rectangle 34"/>
          <p:cNvSpPr/>
          <p:nvPr/>
        </p:nvSpPr>
        <p:spPr bwMode="auto">
          <a:xfrm>
            <a:off x="3353729" y="1725905"/>
            <a:ext cx="2422683"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5776412" y="1725905"/>
            <a:ext cx="5484273"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6" name="Picture 35"/>
          <p:cNvPicPr>
            <a:picLocks noChangeAspect="1"/>
          </p:cNvPicPr>
          <p:nvPr/>
        </p:nvPicPr>
        <p:blipFill>
          <a:blip r:embed="rId10"/>
          <a:stretch>
            <a:fillRect/>
          </a:stretch>
        </p:blipFill>
        <p:spPr>
          <a:xfrm>
            <a:off x="2276550" y="4253815"/>
            <a:ext cx="612006" cy="638232"/>
          </a:xfrm>
          <a:prstGeom prst="rect">
            <a:avLst/>
          </a:prstGeom>
        </p:spPr>
      </p:pic>
      <p:sp>
        <p:nvSpPr>
          <p:cNvPr id="39" name="Rectangle 38"/>
          <p:cNvSpPr/>
          <p:nvPr/>
        </p:nvSpPr>
        <p:spPr bwMode="auto">
          <a:xfrm>
            <a:off x="427038" y="1224051"/>
            <a:ext cx="11888787" cy="5761780"/>
          </a:xfrm>
          <a:prstGeom prst="rect">
            <a:avLst/>
          </a:prstGeom>
          <a:solidFill>
            <a:srgbClr val="002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4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56712" y="1399421"/>
            <a:ext cx="9101947" cy="5119845"/>
          </a:xfrm>
          <a:prstGeom prst="rect">
            <a:avLst/>
          </a:prstGeom>
        </p:spPr>
      </p:pic>
      <p:pic>
        <p:nvPicPr>
          <p:cNvPr id="48" name="Picture 4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56712" y="1399421"/>
            <a:ext cx="9108087" cy="5123299"/>
          </a:xfrm>
          <a:prstGeom prst="rect">
            <a:avLst/>
          </a:prstGeom>
        </p:spPr>
      </p:pic>
      <p:pic>
        <p:nvPicPr>
          <p:cNvPr id="45" name="Picture 4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56712" y="1399421"/>
            <a:ext cx="9080994" cy="5108059"/>
          </a:xfrm>
          <a:prstGeom prst="rect">
            <a:avLst/>
          </a:prstGeom>
        </p:spPr>
      </p:pic>
      <p:pic>
        <p:nvPicPr>
          <p:cNvPr id="47" name="Picture 4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56712" y="1399421"/>
            <a:ext cx="9108087" cy="5123299"/>
          </a:xfrm>
          <a:prstGeom prst="rect">
            <a:avLst/>
          </a:prstGeom>
        </p:spPr>
      </p:pic>
    </p:spTree>
    <p:extLst>
      <p:ext uri="{BB962C8B-B14F-4D97-AF65-F5344CB8AC3E}">
        <p14:creationId xmlns:p14="http://schemas.microsoft.com/office/powerpoint/2010/main" val="39356328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35"/>
                                        </p:tgtEl>
                                      </p:cBhvr>
                                    </p:animEffect>
                                    <p:set>
                                      <p:cBhvr>
                                        <p:cTn id="7" dur="1" fill="hold">
                                          <p:stCondLst>
                                            <p:cond delay="499"/>
                                          </p:stCondLst>
                                        </p:cTn>
                                        <p:tgtEl>
                                          <p:spTgt spid="3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fade">
                                      <p:cBhvr>
                                        <p:cTn id="26" dur="500"/>
                                        <p:tgtEl>
                                          <p:spTgt spid="4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a:solidFill>
                  <a:srgbClr val="00B0F0"/>
                </a:solidFill>
              </a:rPr>
              <a:t>Visual Studio Online: </a:t>
            </a:r>
            <a:r>
              <a:rPr lang="en-US" dirty="0">
                <a:solidFill>
                  <a:schemeClr val="tx1"/>
                </a:solidFill>
              </a:rPr>
              <a:t>Load Testing</a:t>
            </a: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sp>
        <p:nvSpPr>
          <p:cNvPr id="3" name="Rectangle 2"/>
          <p:cNvSpPr/>
          <p:nvPr/>
        </p:nvSpPr>
        <p:spPr bwMode="auto">
          <a:xfrm>
            <a:off x="4030133" y="3898726"/>
            <a:ext cx="7230552" cy="275607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9"/>
          <a:stretch>
            <a:fillRect/>
          </a:stretch>
        </p:blipFill>
        <p:spPr>
          <a:xfrm>
            <a:off x="6890173" y="2378506"/>
            <a:ext cx="1004704" cy="1002724"/>
          </a:xfrm>
          <a:prstGeom prst="rect">
            <a:avLst/>
          </a:prstGeom>
        </p:spPr>
      </p:pic>
      <p:sp>
        <p:nvSpPr>
          <p:cNvPr id="35" name="Rectangle 34"/>
          <p:cNvSpPr/>
          <p:nvPr/>
        </p:nvSpPr>
        <p:spPr bwMode="auto">
          <a:xfrm>
            <a:off x="5767181" y="1725905"/>
            <a:ext cx="2414380"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8181561" y="1725905"/>
            <a:ext cx="3079124"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33"/>
          <p:cNvPicPr>
            <a:picLocks noChangeAspect="1"/>
          </p:cNvPicPr>
          <p:nvPr/>
        </p:nvPicPr>
        <p:blipFill>
          <a:blip r:embed="rId10"/>
          <a:stretch>
            <a:fillRect/>
          </a:stretch>
        </p:blipFill>
        <p:spPr>
          <a:xfrm>
            <a:off x="2276550" y="4253815"/>
            <a:ext cx="612006" cy="638232"/>
          </a:xfrm>
          <a:prstGeom prst="rect">
            <a:avLst/>
          </a:prstGeom>
        </p:spPr>
      </p:pic>
      <p:sp>
        <p:nvSpPr>
          <p:cNvPr id="36" name="Rectangle 35"/>
          <p:cNvSpPr/>
          <p:nvPr/>
        </p:nvSpPr>
        <p:spPr bwMode="auto">
          <a:xfrm>
            <a:off x="427038" y="1224051"/>
            <a:ext cx="11888787" cy="5761780"/>
          </a:xfrm>
          <a:prstGeom prst="rect">
            <a:avLst/>
          </a:prstGeom>
          <a:solidFill>
            <a:srgbClr val="002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41"/>
          <p:cNvPicPr>
            <a:picLocks noChangeAspect="1"/>
          </p:cNvPicPr>
          <p:nvPr/>
        </p:nvPicPr>
        <p:blipFill rotWithShape="1">
          <a:blip r:embed="rId11">
            <a:extLst>
              <a:ext uri="{28A0092B-C50C-407E-A947-70E740481C1C}">
                <a14:useLocalDpi xmlns:a14="http://schemas.microsoft.com/office/drawing/2010/main" val="0"/>
              </a:ext>
            </a:extLst>
          </a:blip>
          <a:srcRect b="7243"/>
          <a:stretch/>
        </p:blipFill>
        <p:spPr>
          <a:xfrm>
            <a:off x="1504197" y="1416669"/>
            <a:ext cx="9406976" cy="4908210"/>
          </a:xfrm>
          <a:prstGeom prst="rect">
            <a:avLst/>
          </a:prstGeom>
        </p:spPr>
      </p:pic>
    </p:spTree>
    <p:extLst>
      <p:ext uri="{BB962C8B-B14F-4D97-AF65-F5344CB8AC3E}">
        <p14:creationId xmlns:p14="http://schemas.microsoft.com/office/powerpoint/2010/main" val="5299033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35"/>
                                        </p:tgtEl>
                                      </p:cBhvr>
                                    </p:animEffect>
                                    <p:set>
                                      <p:cBhvr>
                                        <p:cTn id="7" dur="1" fill="hold">
                                          <p:stCondLst>
                                            <p:cond delay="499"/>
                                          </p:stCondLst>
                                        </p:cTn>
                                        <p:tgtEl>
                                          <p:spTgt spid="3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a:solidFill>
                  <a:srgbClr val="00B0F0"/>
                </a:solidFill>
              </a:rPr>
              <a:t>Visual Studio Online: </a:t>
            </a:r>
            <a:r>
              <a:rPr lang="en-US" dirty="0">
                <a:solidFill>
                  <a:schemeClr val="tx1"/>
                </a:solidFill>
              </a:rPr>
              <a:t>Release Management</a:t>
            </a: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sp>
        <p:nvSpPr>
          <p:cNvPr id="3" name="Rectangle 2"/>
          <p:cNvSpPr/>
          <p:nvPr/>
        </p:nvSpPr>
        <p:spPr bwMode="auto">
          <a:xfrm>
            <a:off x="4030133" y="3898726"/>
            <a:ext cx="7230552" cy="275607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9"/>
          <a:stretch>
            <a:fillRect/>
          </a:stretch>
        </p:blipFill>
        <p:spPr>
          <a:xfrm>
            <a:off x="6890173" y="2378506"/>
            <a:ext cx="1004704" cy="1002724"/>
          </a:xfrm>
          <a:prstGeom prst="rect">
            <a:avLst/>
          </a:prstGeom>
        </p:spPr>
      </p:pic>
      <p:sp>
        <p:nvSpPr>
          <p:cNvPr id="37" name="Rectangle 36"/>
          <p:cNvSpPr/>
          <p:nvPr/>
        </p:nvSpPr>
        <p:spPr bwMode="auto">
          <a:xfrm>
            <a:off x="8181561" y="1725905"/>
            <a:ext cx="3079124"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33"/>
          <p:cNvPicPr>
            <a:picLocks noChangeAspect="1"/>
          </p:cNvPicPr>
          <p:nvPr/>
        </p:nvPicPr>
        <p:blipFill>
          <a:blip r:embed="rId10"/>
          <a:stretch>
            <a:fillRect/>
          </a:stretch>
        </p:blipFill>
        <p:spPr>
          <a:xfrm>
            <a:off x="2276550" y="4253815"/>
            <a:ext cx="612006" cy="638232"/>
          </a:xfrm>
          <a:prstGeom prst="rect">
            <a:avLst/>
          </a:prstGeom>
        </p:spPr>
      </p:pic>
      <p:sp>
        <p:nvSpPr>
          <p:cNvPr id="36" name="Rectangle 35"/>
          <p:cNvSpPr/>
          <p:nvPr/>
        </p:nvSpPr>
        <p:spPr bwMode="auto">
          <a:xfrm>
            <a:off x="427038" y="1224051"/>
            <a:ext cx="11888787" cy="5761780"/>
          </a:xfrm>
          <a:prstGeom prst="rect">
            <a:avLst/>
          </a:prstGeom>
          <a:solidFill>
            <a:srgbClr val="002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83491" y="1399421"/>
            <a:ext cx="9448387" cy="5135894"/>
          </a:xfrm>
          <a:prstGeom prst="rect">
            <a:avLst/>
          </a:prstGeom>
        </p:spPr>
      </p:pic>
    </p:spTree>
    <p:extLst>
      <p:ext uri="{BB962C8B-B14F-4D97-AF65-F5344CB8AC3E}">
        <p14:creationId xmlns:p14="http://schemas.microsoft.com/office/powerpoint/2010/main" val="3340473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37"/>
                                        </p:tgtEl>
                                      </p:cBhvr>
                                    </p:animEffect>
                                    <p:set>
                                      <p:cBhvr>
                                        <p:cTn id="7" dur="1" fill="hold">
                                          <p:stCondLst>
                                            <p:cond delay="499"/>
                                          </p:stCondLst>
                                        </p:cTn>
                                        <p:tgtEl>
                                          <p:spTgt spid="3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a:solidFill>
                  <a:srgbClr val="00B0F0"/>
                </a:solidFill>
              </a:rPr>
              <a:t>Visual Studio Online: </a:t>
            </a:r>
            <a:r>
              <a:rPr lang="en-US" dirty="0">
                <a:solidFill>
                  <a:schemeClr val="tx1"/>
                </a:solidFill>
              </a:rPr>
              <a:t>Application Insights</a:t>
            </a: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sp>
        <p:nvSpPr>
          <p:cNvPr id="3" name="Rectangle 2"/>
          <p:cNvSpPr/>
          <p:nvPr/>
        </p:nvSpPr>
        <p:spPr bwMode="auto">
          <a:xfrm>
            <a:off x="4030133" y="3898726"/>
            <a:ext cx="7230552" cy="275607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9"/>
          <a:stretch>
            <a:fillRect/>
          </a:stretch>
        </p:blipFill>
        <p:spPr>
          <a:xfrm>
            <a:off x="2276550" y="4253815"/>
            <a:ext cx="612006" cy="638232"/>
          </a:xfrm>
          <a:prstGeom prst="rect">
            <a:avLst/>
          </a:prstGeom>
        </p:spPr>
      </p:pic>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10"/>
          <a:stretch>
            <a:fillRect/>
          </a:stretch>
        </p:blipFill>
        <p:spPr>
          <a:xfrm>
            <a:off x="6890173" y="2378506"/>
            <a:ext cx="1004704" cy="1002724"/>
          </a:xfrm>
          <a:prstGeom prst="rect">
            <a:avLst/>
          </a:prstGeom>
        </p:spPr>
      </p:pic>
      <p:sp>
        <p:nvSpPr>
          <p:cNvPr id="32" name="Rectangle 31"/>
          <p:cNvSpPr/>
          <p:nvPr/>
        </p:nvSpPr>
        <p:spPr bwMode="auto">
          <a:xfrm>
            <a:off x="427038" y="1224051"/>
            <a:ext cx="11888787" cy="5761780"/>
          </a:xfrm>
          <a:prstGeom prst="rect">
            <a:avLst/>
          </a:prstGeom>
          <a:solidFill>
            <a:srgbClr val="002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35187" y="1514543"/>
            <a:ext cx="8732539" cy="4816823"/>
          </a:xfrm>
          <a:prstGeom prst="rect">
            <a:avLst/>
          </a:prstGeom>
          <a:ln>
            <a:noFill/>
          </a:ln>
        </p:spPr>
      </p:pic>
      <p:pic>
        <p:nvPicPr>
          <p:cNvPr id="5" name="Picture 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35187" y="1514543"/>
            <a:ext cx="8737539" cy="4819581"/>
          </a:xfrm>
          <a:prstGeom prst="rect">
            <a:avLst/>
          </a:prstGeom>
          <a:ln>
            <a:noFill/>
          </a:ln>
        </p:spPr>
      </p:pic>
      <p:pic>
        <p:nvPicPr>
          <p:cNvPr id="6" name="Picture 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35187" y="1514543"/>
            <a:ext cx="8738457" cy="4820087"/>
          </a:xfrm>
          <a:prstGeom prst="rect">
            <a:avLst/>
          </a:prstGeom>
          <a:ln>
            <a:noFill/>
          </a:ln>
        </p:spPr>
      </p:pic>
    </p:spTree>
    <p:extLst>
      <p:ext uri="{BB962C8B-B14F-4D97-AF65-F5344CB8AC3E}">
        <p14:creationId xmlns:p14="http://schemas.microsoft.com/office/powerpoint/2010/main" val="3064873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a:solidFill>
                  <a:srgbClr val="00B0F0"/>
                </a:solidFill>
              </a:rPr>
              <a:t>Visual Studio Online: </a:t>
            </a:r>
            <a:r>
              <a:rPr lang="en-US" dirty="0">
                <a:solidFill>
                  <a:schemeClr val="tx1"/>
                </a:solidFill>
              </a:rPr>
              <a:t>DevOps</a:t>
            </a: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9"/>
          <a:stretch>
            <a:fillRect/>
          </a:stretch>
        </p:blipFill>
        <p:spPr>
          <a:xfrm>
            <a:off x="2276550" y="4253815"/>
            <a:ext cx="612006" cy="638232"/>
          </a:xfrm>
          <a:prstGeom prst="rect">
            <a:avLst/>
          </a:prstGeom>
        </p:spPr>
      </p:pic>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10"/>
          <a:stretch>
            <a:fillRect/>
          </a:stretch>
        </p:blipFill>
        <p:spPr>
          <a:xfrm>
            <a:off x="6890173" y="2378506"/>
            <a:ext cx="1004704" cy="1002724"/>
          </a:xfrm>
          <a:prstGeom prst="rect">
            <a:avLst/>
          </a:prstGeom>
        </p:spPr>
      </p:pic>
    </p:spTree>
    <p:extLst>
      <p:ext uri="{BB962C8B-B14F-4D97-AF65-F5344CB8AC3E}">
        <p14:creationId xmlns:p14="http://schemas.microsoft.com/office/powerpoint/2010/main" val="38596578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3" name="Rounded Rectangle 12"/>
          <p:cNvSpPr/>
          <p:nvPr/>
        </p:nvSpPr>
        <p:spPr bwMode="auto">
          <a:xfrm>
            <a:off x="2101802" y="2028825"/>
            <a:ext cx="8178272" cy="3990976"/>
          </a:xfrm>
          <a:prstGeom prst="roundRect">
            <a:avLst>
              <a:gd name="adj" fmla="val 4889"/>
            </a:avLst>
          </a:prstGeom>
          <a:solidFill>
            <a:srgbClr val="0072CC">
              <a:alpha val="1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p:cNvGrpSpPr/>
          <p:nvPr/>
        </p:nvGrpSpPr>
        <p:grpSpPr>
          <a:xfrm>
            <a:off x="6038552" y="3805204"/>
            <a:ext cx="462642" cy="272457"/>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Title 2"/>
          <p:cNvSpPr txBox="1">
            <a:spLocks/>
          </p:cNvSpPr>
          <p:nvPr/>
        </p:nvSpPr>
        <p:spPr>
          <a:xfrm>
            <a:off x="527548" y="447830"/>
            <a:ext cx="11310730" cy="917444"/>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914224" fontAlgn="auto">
              <a:lnSpc>
                <a:spcPct val="100000"/>
              </a:lnSpc>
              <a:spcAft>
                <a:spcPts val="600"/>
              </a:spcAft>
            </a:pPr>
            <a:r>
              <a:rPr lang="en-US" sz="4800" dirty="0">
                <a:solidFill>
                  <a:srgbClr val="00B0F0"/>
                </a:solidFill>
              </a:rPr>
              <a:t>Azure App Service</a:t>
            </a:r>
            <a:br>
              <a:rPr lang="en-US" sz="4800" dirty="0">
                <a:solidFill>
                  <a:schemeClr val="tx1"/>
                </a:solidFill>
              </a:rPr>
            </a:br>
            <a:r>
              <a:rPr lang="en-US" sz="3600" dirty="0">
                <a:solidFill>
                  <a:schemeClr val="tx1"/>
                </a:solidFill>
              </a:rPr>
              <a:t>Build and scale great cloud apps</a:t>
            </a:r>
            <a:endParaRPr lang="en-US" sz="1400" dirty="0">
              <a:solidFill>
                <a:schemeClr val="tx1"/>
              </a:solidFill>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5119" y="2552072"/>
            <a:ext cx="2880783" cy="2880783"/>
          </a:xfrm>
          <a:prstGeom prst="rect">
            <a:avLst/>
          </a:prstGeom>
        </p:spPr>
      </p:pic>
      <p:grpSp>
        <p:nvGrpSpPr>
          <p:cNvPr id="3" name="Group 2"/>
          <p:cNvGrpSpPr/>
          <p:nvPr/>
        </p:nvGrpSpPr>
        <p:grpSpPr>
          <a:xfrm>
            <a:off x="7056437" y="2215509"/>
            <a:ext cx="2596591" cy="3480953"/>
            <a:chOff x="6325445" y="2030785"/>
            <a:chExt cx="2596591" cy="3480953"/>
          </a:xfrm>
        </p:grpSpPr>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62846" y="4868862"/>
              <a:ext cx="434875" cy="434876"/>
            </a:xfrm>
            <a:prstGeom prst="flowChartOffpageConnector">
              <a:avLst/>
            </a:prstGeom>
            <a:noFill/>
          </p:spPr>
        </p:pic>
        <p:pic>
          <p:nvPicPr>
            <p:cNvPr id="32" name="Picture 31"/>
            <p:cNvPicPr>
              <a:picLocks noChangeAspect="1"/>
            </p:cNvPicPr>
            <p:nvPr/>
          </p:nvPicPr>
          <p:blipFill>
            <a:blip r:embed="rId5"/>
            <a:stretch>
              <a:fillRect/>
            </a:stretch>
          </p:blipFill>
          <p:spPr>
            <a:xfrm>
              <a:off x="6348445" y="2377802"/>
              <a:ext cx="473304" cy="462268"/>
            </a:xfrm>
            <a:prstGeom prst="rect">
              <a:avLst/>
            </a:prstGeom>
          </p:spPr>
        </p:pic>
        <p:pic>
          <p:nvPicPr>
            <p:cNvPr id="34" name="Picture 33"/>
            <p:cNvPicPr>
              <a:picLocks noChangeAspect="1"/>
            </p:cNvPicPr>
            <p:nvPr/>
          </p:nvPicPr>
          <p:blipFill>
            <a:blip r:embed="rId6"/>
            <a:stretch>
              <a:fillRect/>
            </a:stretch>
          </p:blipFill>
          <p:spPr>
            <a:xfrm>
              <a:off x="6325445" y="3961154"/>
              <a:ext cx="519305" cy="518725"/>
            </a:xfrm>
            <a:prstGeom prst="rect">
              <a:avLst/>
            </a:prstGeom>
          </p:spPr>
        </p:pic>
        <p:pic>
          <p:nvPicPr>
            <p:cNvPr id="36" name="Picture 35"/>
            <p:cNvPicPr>
              <a:picLocks noChangeAspect="1"/>
            </p:cNvPicPr>
            <p:nvPr/>
          </p:nvPicPr>
          <p:blipFill>
            <a:blip r:embed="rId7"/>
            <a:stretch>
              <a:fillRect/>
            </a:stretch>
          </p:blipFill>
          <p:spPr>
            <a:xfrm>
              <a:off x="6402625" y="3138601"/>
              <a:ext cx="364944" cy="524022"/>
            </a:xfrm>
            <a:prstGeom prst="rect">
              <a:avLst/>
            </a:prstGeom>
          </p:spPr>
        </p:pic>
        <p:sp>
          <p:nvSpPr>
            <p:cNvPr id="2" name="TextBox 1"/>
            <p:cNvSpPr txBox="1"/>
            <p:nvPr/>
          </p:nvSpPr>
          <p:spPr>
            <a:xfrm>
              <a:off x="6827873" y="2030785"/>
              <a:ext cx="2094163" cy="3480953"/>
            </a:xfrm>
            <a:prstGeom prst="rect">
              <a:avLst/>
            </a:prstGeom>
            <a:noFill/>
          </p:spPr>
          <p:txBody>
            <a:bodyPr wrap="none" lIns="182880" tIns="146304" rIns="182880" bIns="146304" rtlCol="0">
              <a:spAutoFit/>
            </a:bodyPr>
            <a:lstStyle/>
            <a:p>
              <a:pPr defTabSz="932742" eaLnBrk="1" fontAlgn="auto" hangingPunct="1">
                <a:lnSpc>
                  <a:spcPct val="200000"/>
                </a:lnSpc>
                <a:spcBef>
                  <a:spcPts val="0"/>
                </a:spcBef>
                <a:spcAft>
                  <a:spcPts val="600"/>
                </a:spcAft>
              </a:pPr>
              <a:r>
                <a:rPr lang="en-US" sz="2400" dirty="0">
                  <a:solidFill>
                    <a:srgbClr val="DFDFDE"/>
                  </a:solidFill>
                  <a:latin typeface="Segoe UI"/>
                  <a:ea typeface="+mn-ea"/>
                </a:rPr>
                <a:t>Web Apps</a:t>
              </a:r>
            </a:p>
            <a:p>
              <a:pPr defTabSz="932742" eaLnBrk="1" fontAlgn="auto" hangingPunct="1">
                <a:lnSpc>
                  <a:spcPct val="200000"/>
                </a:lnSpc>
                <a:spcBef>
                  <a:spcPts val="0"/>
                </a:spcBef>
                <a:spcAft>
                  <a:spcPts val="600"/>
                </a:spcAft>
              </a:pPr>
              <a:r>
                <a:rPr lang="en-US" sz="2400" dirty="0">
                  <a:solidFill>
                    <a:srgbClr val="DFDFDE"/>
                  </a:solidFill>
                  <a:latin typeface="Segoe UI"/>
                  <a:ea typeface="+mn-ea"/>
                </a:rPr>
                <a:t>Mobile Apps</a:t>
              </a:r>
            </a:p>
            <a:p>
              <a:pPr defTabSz="932742" eaLnBrk="1" fontAlgn="auto" hangingPunct="1">
                <a:lnSpc>
                  <a:spcPct val="200000"/>
                </a:lnSpc>
                <a:spcBef>
                  <a:spcPts val="0"/>
                </a:spcBef>
                <a:spcAft>
                  <a:spcPts val="600"/>
                </a:spcAft>
              </a:pPr>
              <a:r>
                <a:rPr lang="en-US" sz="2400" dirty="0">
                  <a:solidFill>
                    <a:srgbClr val="DFDFDE"/>
                  </a:solidFill>
                  <a:latin typeface="Segoe UI"/>
                  <a:ea typeface="+mn-ea"/>
                </a:rPr>
                <a:t>Logic Apps</a:t>
              </a:r>
            </a:p>
            <a:p>
              <a:pPr defTabSz="932742" eaLnBrk="1" fontAlgn="auto" hangingPunct="1">
                <a:lnSpc>
                  <a:spcPct val="200000"/>
                </a:lnSpc>
                <a:spcBef>
                  <a:spcPts val="0"/>
                </a:spcBef>
                <a:spcAft>
                  <a:spcPts val="600"/>
                </a:spcAft>
              </a:pPr>
              <a:r>
                <a:rPr lang="en-US" sz="2400" dirty="0">
                  <a:solidFill>
                    <a:srgbClr val="DFDFDE"/>
                  </a:solidFill>
                  <a:latin typeface="Segoe UI"/>
                  <a:ea typeface="+mn-ea"/>
                </a:rPr>
                <a:t>API Apps</a:t>
              </a:r>
            </a:p>
          </p:txBody>
        </p:sp>
      </p:grpSp>
      <p:pic>
        <p:nvPicPr>
          <p:cNvPr id="7" name="Picture 6"/>
          <p:cNvPicPr>
            <a:picLocks noChangeAspect="1"/>
          </p:cNvPicPr>
          <p:nvPr/>
        </p:nvPicPr>
        <p:blipFill>
          <a:blip r:embed="rId8"/>
          <a:stretch>
            <a:fillRect/>
          </a:stretch>
        </p:blipFill>
        <p:spPr>
          <a:xfrm>
            <a:off x="5610967" y="2028825"/>
            <a:ext cx="4669107" cy="3989812"/>
          </a:xfrm>
          <a:prstGeom prst="rect">
            <a:avLst/>
          </a:prstGeom>
        </p:spPr>
      </p:pic>
      <p:sp>
        <p:nvSpPr>
          <p:cNvPr id="18" name="TextBox 17"/>
          <p:cNvSpPr txBox="1"/>
          <p:nvPr/>
        </p:nvSpPr>
        <p:spPr>
          <a:xfrm>
            <a:off x="6038552" y="2798257"/>
            <a:ext cx="4392180" cy="2449901"/>
          </a:xfrm>
          <a:prstGeom prst="rect">
            <a:avLst/>
          </a:prstGeom>
          <a:noFill/>
        </p:spPr>
        <p:txBody>
          <a:bodyPr wrap="square" lIns="182880" tIns="146304" rIns="182880" bIns="146304" rtlCol="0" anchor="ctr">
            <a:spAutoFit/>
          </a:bodyPr>
          <a:lstStyle/>
          <a:p>
            <a:pPr>
              <a:spcAft>
                <a:spcPts val="1200"/>
              </a:spcAft>
            </a:pPr>
            <a:r>
              <a:rPr lang="en-US" sz="2000" dirty="0">
                <a:solidFill>
                  <a:schemeClr val="tx2">
                    <a:lumMod val="10000"/>
                  </a:schemeClr>
                </a:solidFill>
                <a:latin typeface="Segoe UI Semibold" panose="020B0702040204020203" pitchFamily="34" charset="0"/>
                <a:cs typeface="Segoe UI Semibold" panose="020B0702040204020203" pitchFamily="34" charset="0"/>
              </a:rPr>
              <a:t>.NET, Java, Node.js, PHP, Python</a:t>
            </a:r>
          </a:p>
          <a:p>
            <a:pPr>
              <a:spcAft>
                <a:spcPts val="1200"/>
              </a:spcAft>
            </a:pPr>
            <a:r>
              <a:rPr lang="en-US" sz="2000" dirty="0">
                <a:solidFill>
                  <a:schemeClr val="tx2">
                    <a:lumMod val="10000"/>
                  </a:schemeClr>
                </a:solidFill>
                <a:latin typeface="Segoe UI Semibold" panose="020B0702040204020203" pitchFamily="34" charset="0"/>
                <a:cs typeface="Segoe UI Semibold" panose="020B0702040204020203" pitchFamily="34" charset="0"/>
              </a:rPr>
              <a:t>Auto patching</a:t>
            </a:r>
          </a:p>
          <a:p>
            <a:pPr>
              <a:spcAft>
                <a:spcPts val="1200"/>
              </a:spcAft>
            </a:pPr>
            <a:r>
              <a:rPr lang="en-US" sz="2000" dirty="0">
                <a:solidFill>
                  <a:schemeClr val="tx2">
                    <a:lumMod val="10000"/>
                  </a:schemeClr>
                </a:solidFill>
                <a:latin typeface="Segoe UI Semibold" panose="020B0702040204020203" pitchFamily="34" charset="0"/>
                <a:cs typeface="Segoe UI Semibold" panose="020B0702040204020203" pitchFamily="34" charset="0"/>
              </a:rPr>
              <a:t>Auto scale</a:t>
            </a:r>
          </a:p>
          <a:p>
            <a:pPr>
              <a:spcAft>
                <a:spcPts val="1200"/>
              </a:spcAft>
            </a:pPr>
            <a:r>
              <a:rPr lang="en-US" sz="2000" dirty="0">
                <a:solidFill>
                  <a:schemeClr val="tx2">
                    <a:lumMod val="10000"/>
                  </a:schemeClr>
                </a:solidFill>
                <a:latin typeface="Segoe UI Semibold" panose="020B0702040204020203" pitchFamily="34" charset="0"/>
                <a:cs typeface="Segoe UI Semibold" panose="020B0702040204020203" pitchFamily="34" charset="0"/>
              </a:rPr>
              <a:t>Integration with existing apps</a:t>
            </a:r>
          </a:p>
          <a:p>
            <a:pPr>
              <a:spcAft>
                <a:spcPts val="1200"/>
              </a:spcAft>
            </a:pPr>
            <a:r>
              <a:rPr lang="en-US" sz="2000" dirty="0">
                <a:solidFill>
                  <a:schemeClr val="tx2">
                    <a:lumMod val="10000"/>
                  </a:schemeClr>
                </a:solidFill>
                <a:latin typeface="Segoe UI Semibold" panose="020B0702040204020203" pitchFamily="34" charset="0"/>
                <a:cs typeface="Segoe UI Semibold" panose="020B0702040204020203" pitchFamily="34" charset="0"/>
              </a:rPr>
              <a:t>Continuous deployment</a:t>
            </a:r>
          </a:p>
        </p:txBody>
      </p:sp>
    </p:spTree>
    <p:extLst>
      <p:ext uri="{BB962C8B-B14F-4D97-AF65-F5344CB8AC3E}">
        <p14:creationId xmlns:p14="http://schemas.microsoft.com/office/powerpoint/2010/main" val="143493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30"/>
                                        </p:tgtEl>
                                      </p:cBhvr>
                                    </p:animEffect>
                                    <p:set>
                                      <p:cBhvr>
                                        <p:cTn id="28" dur="1" fill="hold">
                                          <p:stCondLst>
                                            <p:cond delay="499"/>
                                          </p:stCondLst>
                                        </p:cTn>
                                        <p:tgtEl>
                                          <p:spTgt spid="30"/>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250"/>
                                        <p:tgtEl>
                                          <p:spTgt spid="41"/>
                                        </p:tgtEl>
                                      </p:cBhvr>
                                    </p:animEffect>
                                    <p:set>
                                      <p:cBhvr>
                                        <p:cTn id="31" dur="1" fill="hold">
                                          <p:stCondLst>
                                            <p:cond delay="249"/>
                                          </p:stCondLst>
                                        </p:cTn>
                                        <p:tgtEl>
                                          <p:spTgt spid="41"/>
                                        </p:tgtEl>
                                        <p:attrNameLst>
                                          <p:attrName>style.visibility</p:attrName>
                                        </p:attrNameLst>
                                      </p:cBhvr>
                                      <p:to>
                                        <p:strVal val="hidden"/>
                                      </p:to>
                                    </p:set>
                                  </p:childTnLst>
                                </p:cTn>
                              </p:par>
                            </p:childTnLst>
                          </p:cTn>
                        </p:par>
                        <p:par>
                          <p:cTn id="32" fill="hold">
                            <p:stCondLst>
                              <p:cond delay="500"/>
                            </p:stCondLst>
                            <p:childTnLst>
                              <p:par>
                                <p:cTn id="33" presetID="35" presetClass="path" presetSubtype="0" decel="100000" fill="hold" nodeType="afterEffect">
                                  <p:stCondLst>
                                    <p:cond delay="0"/>
                                  </p:stCondLst>
                                  <p:childTnLst>
                                    <p:animMotion origin="layout" path="M 4.83533E-6 -2.37404E-6 L -0.34095 -2.37404E-6 " pathEditMode="relative" rAng="0" ptsTypes="AA">
                                      <p:cBhvr>
                                        <p:cTn id="34" dur="1500" fill="hold"/>
                                        <p:tgtEl>
                                          <p:spTgt spid="3"/>
                                        </p:tgtEl>
                                        <p:attrNameLst>
                                          <p:attrName>ppt_x</p:attrName>
                                          <p:attrName>ppt_y</p:attrName>
                                        </p:attrNameLst>
                                      </p:cBhvr>
                                      <p:rCtr x="-17054" y="0"/>
                                    </p:animMotion>
                                  </p:childTnLst>
                                </p:cTn>
                              </p:par>
                            </p:childTnLst>
                          </p:cTn>
                        </p:par>
                        <p:par>
                          <p:cTn id="35" fill="hold">
                            <p:stCondLst>
                              <p:cond delay="2000"/>
                            </p:stCondLst>
                            <p:childTnLst>
                              <p:par>
                                <p:cTn id="36" presetID="22" presetClass="entr" presetSubtype="8"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left)">
                                      <p:cBhvr>
                                        <p:cTn id="38" dur="250"/>
                                        <p:tgtEl>
                                          <p:spTgt spid="7"/>
                                        </p:tgtEl>
                                      </p:cBhvr>
                                    </p:animEffect>
                                  </p:childTnLst>
                                </p:cTn>
                              </p:par>
                            </p:childTnLst>
                          </p:cTn>
                        </p:par>
                        <p:par>
                          <p:cTn id="39" fill="hold">
                            <p:stCondLst>
                              <p:cond delay="2250"/>
                            </p:stCondLst>
                            <p:childTnLst>
                              <p:par>
                                <p:cTn id="40" presetID="10" presetClass="entr" presetSubtype="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9"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88" dirty="0"/>
              <a:t>Try App Service Today</a:t>
            </a:r>
          </a:p>
        </p:txBody>
      </p:sp>
      <p:sp>
        <p:nvSpPr>
          <p:cNvPr id="2" name="Slide Number Placeholder 1"/>
          <p:cNvSpPr>
            <a:spLocks noGrp="1"/>
          </p:cNvSpPr>
          <p:nvPr>
            <p:ph type="sldNum" sz="quarter" idx="4294967295"/>
          </p:nvPr>
        </p:nvSpPr>
        <p:spPr>
          <a:xfrm>
            <a:off x="9637784" y="6482888"/>
            <a:ext cx="2796190" cy="372394"/>
          </a:xfrm>
          <a:prstGeom prst="rect">
            <a:avLst/>
          </a:prstGeom>
        </p:spPr>
        <p:txBody>
          <a:bodyPr/>
          <a:lstStyle/>
          <a:p>
            <a:fld id="{31ACB92F-976F-4790-8F56-390EBAC9F625}" type="slidenum">
              <a:rPr lang="en-US" smtClean="0"/>
              <a:t>18</a:t>
            </a:fld>
            <a:endParaRPr lang="en-US"/>
          </a:p>
        </p:txBody>
      </p:sp>
      <p:pic>
        <p:nvPicPr>
          <p:cNvPr id="7" name="Picture 6" descr="Screen Clipping"/>
          <p:cNvPicPr>
            <a:picLocks noChangeAspect="1"/>
          </p:cNvPicPr>
          <p:nvPr/>
        </p:nvPicPr>
        <p:blipFill rotWithShape="1">
          <a:blip r:embed="rId2" cstate="hqprint">
            <a:extLst>
              <a:ext uri="{28A0092B-C50C-407E-A947-70E740481C1C}">
                <a14:useLocalDpi xmlns:a14="http://schemas.microsoft.com/office/drawing/2010/main"/>
              </a:ext>
            </a:extLst>
          </a:blip>
          <a:srcRect b="1297"/>
          <a:stretch/>
        </p:blipFill>
        <p:spPr>
          <a:xfrm>
            <a:off x="1011202" y="388584"/>
            <a:ext cx="9636901" cy="4973884"/>
          </a:xfrm>
          <a:prstGeom prst="rect">
            <a:avLst/>
          </a:prstGeom>
        </p:spPr>
      </p:pic>
      <p:sp>
        <p:nvSpPr>
          <p:cNvPr id="9" name="Rectangle 8"/>
          <p:cNvSpPr/>
          <p:nvPr/>
        </p:nvSpPr>
        <p:spPr bwMode="auto">
          <a:xfrm>
            <a:off x="8705180" y="1321187"/>
            <a:ext cx="3335918" cy="1865207"/>
          </a:xfrm>
          <a:prstGeom prst="rect">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a:lnSpc>
                <a:spcPct val="90000"/>
              </a:lnSpc>
            </a:pPr>
            <a:r>
              <a:rPr lang="en-US" sz="2856" dirty="0">
                <a:gradFill>
                  <a:gsLst>
                    <a:gs pos="0">
                      <a:srgbClr val="FFFFFF"/>
                    </a:gs>
                    <a:gs pos="100000">
                      <a:srgbClr val="FFFFFF"/>
                    </a:gs>
                  </a:gsLst>
                  <a:lin ang="5400000" scaled="0"/>
                </a:gradFill>
                <a:ea typeface="Segoe UI" pitchFamily="34" charset="0"/>
                <a:cs typeface="Segoe UI" pitchFamily="34" charset="0"/>
              </a:rPr>
              <a:t>Free</a:t>
            </a:r>
          </a:p>
          <a:p>
            <a:pPr defTabSz="951028">
              <a:lnSpc>
                <a:spcPct val="90000"/>
              </a:lnSpc>
            </a:pPr>
            <a:endParaRPr lang="en-US" sz="2856" dirty="0">
              <a:gradFill>
                <a:gsLst>
                  <a:gs pos="0">
                    <a:srgbClr val="FFFFFF"/>
                  </a:gs>
                  <a:gs pos="100000">
                    <a:srgbClr val="FFFFFF"/>
                  </a:gs>
                </a:gsLst>
                <a:lin ang="5400000" scaled="0"/>
              </a:gradFill>
              <a:ea typeface="Segoe UI" pitchFamily="34" charset="0"/>
              <a:cs typeface="Segoe UI" pitchFamily="34" charset="0"/>
            </a:endParaRPr>
          </a:p>
          <a:p>
            <a:pPr defTabSz="951028">
              <a:lnSpc>
                <a:spcPct val="90000"/>
              </a:lnSpc>
            </a:pPr>
            <a:r>
              <a:rPr lang="en-US" sz="2856" dirty="0">
                <a:gradFill>
                  <a:gsLst>
                    <a:gs pos="0">
                      <a:srgbClr val="FFFFFF"/>
                    </a:gs>
                    <a:gs pos="100000">
                      <a:srgbClr val="FFFFFF"/>
                    </a:gs>
                  </a:gsLst>
                  <a:lin ang="5400000" scaled="0"/>
                </a:gradFill>
                <a:ea typeface="Segoe UI" pitchFamily="34" charset="0"/>
                <a:cs typeface="Segoe UI" pitchFamily="34" charset="0"/>
              </a:rPr>
              <a:t>No Signup or Account Required</a:t>
            </a:r>
          </a:p>
        </p:txBody>
      </p:sp>
      <p:sp>
        <p:nvSpPr>
          <p:cNvPr id="4" name="Rectangle 3"/>
          <p:cNvSpPr/>
          <p:nvPr/>
        </p:nvSpPr>
        <p:spPr>
          <a:xfrm>
            <a:off x="156315" y="62310"/>
            <a:ext cx="3462488" cy="376684"/>
          </a:xfrm>
          <a:prstGeom prst="rect">
            <a:avLst/>
          </a:prstGeom>
        </p:spPr>
        <p:txBody>
          <a:bodyPr wrap="none">
            <a:spAutoFit/>
          </a:bodyPr>
          <a:lstStyle/>
          <a:p>
            <a:r>
              <a:rPr lang="en-US" dirty="0"/>
              <a:t>https://tryappservice.azure.com</a:t>
            </a:r>
          </a:p>
        </p:txBody>
      </p:sp>
    </p:spTree>
    <p:extLst>
      <p:ext uri="{BB962C8B-B14F-4D97-AF65-F5344CB8AC3E}">
        <p14:creationId xmlns:p14="http://schemas.microsoft.com/office/powerpoint/2010/main" val="184129045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01" y="80954"/>
            <a:ext cx="11204193" cy="841934"/>
          </a:xfrm>
          <a:prstGeom prst="rect">
            <a:avLst/>
          </a:prstGeom>
        </p:spPr>
        <p:txBody>
          <a:bodyPr>
            <a:normAutofit/>
          </a:bodyPr>
          <a:lstStyle/>
          <a:p>
            <a:r>
              <a:rPr lang="en-US" dirty="0">
                <a:solidFill>
                  <a:schemeClr val="tx1"/>
                </a:solidFill>
              </a:rPr>
              <a:t>Azure App Service Web Apps</a:t>
            </a:r>
          </a:p>
        </p:txBody>
      </p:sp>
      <p:grpSp>
        <p:nvGrpSpPr>
          <p:cNvPr id="4" name="Group 3"/>
          <p:cNvGrpSpPr/>
          <p:nvPr/>
        </p:nvGrpSpPr>
        <p:grpSpPr>
          <a:xfrm>
            <a:off x="4514837" y="991386"/>
            <a:ext cx="3323422" cy="1375506"/>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932072"/>
              <a:endParaRPr lang="en-US" sz="2311" dirty="0">
                <a:solidFill>
                  <a:schemeClr val="tx1"/>
                </a:solidFill>
              </a:endParaRPr>
            </a:p>
          </p:txBody>
        </p:sp>
        <p:sp>
          <p:nvSpPr>
            <p:cNvPr id="18" name="Rectangle 17"/>
            <p:cNvSpPr/>
            <p:nvPr/>
          </p:nvSpPr>
          <p:spPr>
            <a:xfrm>
              <a:off x="4734845" y="3087417"/>
              <a:ext cx="2743200" cy="454833"/>
            </a:xfrm>
            <a:prstGeom prst="rect">
              <a:avLst/>
            </a:prstGeom>
          </p:spPr>
          <p:txBody>
            <a:bodyPr wrap="square" lIns="124314" anchor="b" anchorCtr="0">
              <a:spAutoFit/>
            </a:bodyPr>
            <a:lstStyle/>
            <a:p>
              <a:pPr algn="ctr" defTabSz="932340">
                <a:lnSpc>
                  <a:spcPct val="85000"/>
                </a:lnSpc>
                <a:defRPr/>
              </a:pPr>
              <a:r>
                <a:rPr lang="en-US" sz="2855" kern="0" spc="-72" dirty="0">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5700025" y="2282757"/>
              <a:ext cx="812839" cy="699322"/>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5" name="Group 4"/>
          <p:cNvGrpSpPr/>
          <p:nvPr/>
        </p:nvGrpSpPr>
        <p:grpSpPr>
          <a:xfrm>
            <a:off x="8760939" y="985130"/>
            <a:ext cx="3204599" cy="138176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932072"/>
              <a:endParaRPr lang="en-US" sz="2311" dirty="0">
                <a:solidFill>
                  <a:schemeClr val="tx1"/>
                </a:solidFill>
              </a:endParaRPr>
            </a:p>
          </p:txBody>
        </p:sp>
        <p:sp>
          <p:nvSpPr>
            <p:cNvPr id="19" name="Rectangle 18"/>
            <p:cNvSpPr/>
            <p:nvPr/>
          </p:nvSpPr>
          <p:spPr>
            <a:xfrm>
              <a:off x="8380580" y="3112552"/>
              <a:ext cx="2743200" cy="453337"/>
            </a:xfrm>
            <a:prstGeom prst="rect">
              <a:avLst/>
            </a:prstGeom>
          </p:spPr>
          <p:txBody>
            <a:bodyPr wrap="square" lIns="124314" anchor="b" anchorCtr="0">
              <a:spAutoFit/>
            </a:bodyPr>
            <a:lstStyle/>
            <a:p>
              <a:pPr algn="ctr" defTabSz="932340">
                <a:lnSpc>
                  <a:spcPct val="85000"/>
                </a:lnSpc>
                <a:defRPr/>
              </a:pPr>
              <a:r>
                <a:rPr lang="en-US" sz="2855" kern="0" spc="-72" dirty="0">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9345760" y="2247256"/>
              <a:ext cx="812839" cy="72506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3" name="Group 2"/>
          <p:cNvGrpSpPr/>
          <p:nvPr/>
        </p:nvGrpSpPr>
        <p:grpSpPr>
          <a:xfrm>
            <a:off x="397740" y="1013222"/>
            <a:ext cx="3382855" cy="1476622"/>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932072"/>
              <a:endParaRPr lang="en-US" sz="2311" dirty="0">
                <a:solidFill>
                  <a:schemeClr val="tx1"/>
                </a:solidFill>
              </a:endParaRPr>
            </a:p>
          </p:txBody>
        </p:sp>
        <p:sp>
          <p:nvSpPr>
            <p:cNvPr id="17" name="Rectangle 16"/>
            <p:cNvSpPr/>
            <p:nvPr/>
          </p:nvSpPr>
          <p:spPr>
            <a:xfrm>
              <a:off x="1077078" y="3970065"/>
              <a:ext cx="2743200" cy="931570"/>
            </a:xfrm>
            <a:prstGeom prst="rect">
              <a:avLst/>
            </a:prstGeom>
          </p:spPr>
          <p:txBody>
            <a:bodyPr wrap="square" lIns="124314" anchor="b" anchorCtr="0">
              <a:spAutoFit/>
            </a:bodyPr>
            <a:lstStyle/>
            <a:p>
              <a:pPr algn="ctr" defTabSz="932340">
                <a:lnSpc>
                  <a:spcPct val="85000"/>
                </a:lnSpc>
                <a:defRPr/>
              </a:pPr>
              <a:r>
                <a:rPr lang="en-US" sz="2855" kern="0" spc="-72" dirty="0">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2031234" y="2109352"/>
              <a:ext cx="915333" cy="1667391"/>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0" name="Text Placeholder 3"/>
          <p:cNvSpPr txBox="1">
            <a:spLocks/>
          </p:cNvSpPr>
          <p:nvPr/>
        </p:nvSpPr>
        <p:spPr>
          <a:xfrm>
            <a:off x="397740" y="2532176"/>
            <a:ext cx="3610387" cy="3461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16"/>
              </a:spcAft>
              <a:buNone/>
            </a:pPr>
            <a:r>
              <a:rPr lang="en-US" sz="1836" dirty="0">
                <a:latin typeface="+mj-lt"/>
              </a:rPr>
              <a:t>Easily create and scale your new sites in seconds</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Automatically scale your sites that scale with your business</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Quickly improve performance and reduce latency with </a:t>
            </a:r>
            <a:r>
              <a:rPr lang="en-US" sz="1835">
                <a:latin typeface="Segoe UI Light" panose="020B0502040204020203" pitchFamily="34" charset="0"/>
                <a:cs typeface="Segoe UI Light" panose="020B0502040204020203" pitchFamily="34" charset="0"/>
              </a:rPr>
              <a:t>right resources</a:t>
            </a:r>
          </a:p>
          <a:p>
            <a:pPr marL="0" indent="0">
              <a:lnSpc>
                <a:spcPct val="100000"/>
              </a:lnSpc>
              <a:spcAft>
                <a:spcPts val="816"/>
              </a:spcAft>
              <a:buNone/>
            </a:pPr>
            <a:r>
              <a:rPr lang="en-US" sz="1835">
                <a:latin typeface="Segoe UI Light" panose="020B0502040204020203" pitchFamily="34" charset="0"/>
                <a:cs typeface="Segoe UI Light" panose="020B0502040204020203" pitchFamily="34" charset="0"/>
              </a:rPr>
              <a:t>Built-in </a:t>
            </a:r>
            <a:r>
              <a:rPr lang="en-US" sz="1835" dirty="0">
                <a:latin typeface="Segoe UI Light" panose="020B0502040204020203" pitchFamily="34" charset="0"/>
                <a:cs typeface="Segoe UI Light" panose="020B0502040204020203" pitchFamily="34" charset="0"/>
              </a:rPr>
              <a:t>web jobs support</a:t>
            </a:r>
          </a:p>
        </p:txBody>
      </p:sp>
      <p:sp>
        <p:nvSpPr>
          <p:cNvPr id="21" name="Text Placeholder 3"/>
          <p:cNvSpPr txBox="1">
            <a:spLocks/>
          </p:cNvSpPr>
          <p:nvPr/>
        </p:nvSpPr>
        <p:spPr>
          <a:xfrm>
            <a:off x="4535476" y="2463780"/>
            <a:ext cx="3323422" cy="31752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16"/>
              </a:spcAft>
              <a:buNone/>
            </a:pPr>
            <a:r>
              <a:rPr lang="en-US" sz="1836" dirty="0">
                <a:latin typeface="+mj-lt"/>
              </a:rPr>
              <a:t>Leverage existing skills – Languages and databases you know</a:t>
            </a:r>
            <a:endParaRPr lang="en-US" sz="1835" dirty="0">
              <a:latin typeface="Segoe UI Light" panose="020B0502040204020203" pitchFamily="34" charset="0"/>
              <a:cs typeface="Segoe UI Light" panose="020B0502040204020203" pitchFamily="34" charset="0"/>
            </a:endParaRP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Develop with VS and </a:t>
            </a:r>
            <a:r>
              <a:rPr lang="en-US" sz="1835" dirty="0" err="1">
                <a:latin typeface="Segoe UI Light" panose="020B0502040204020203" pitchFamily="34" charset="0"/>
                <a:cs typeface="Segoe UI Light" panose="020B0502040204020203" pitchFamily="34" charset="0"/>
              </a:rPr>
              <a:t>WebMatrix</a:t>
            </a:r>
            <a:endParaRPr lang="en-US" sz="1835" dirty="0">
              <a:latin typeface="Segoe UI Light" panose="020B0502040204020203" pitchFamily="34" charset="0"/>
              <a:cs typeface="Segoe UI Light" panose="020B0502040204020203" pitchFamily="34" charset="0"/>
            </a:endParaRP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Supports X-Plat development </a:t>
            </a:r>
          </a:p>
        </p:txBody>
      </p:sp>
      <p:sp>
        <p:nvSpPr>
          <p:cNvPr id="22" name="Text Placeholder 3"/>
          <p:cNvSpPr txBox="1">
            <a:spLocks/>
          </p:cNvSpPr>
          <p:nvPr/>
        </p:nvSpPr>
        <p:spPr>
          <a:xfrm>
            <a:off x="8683449" y="2463778"/>
            <a:ext cx="3369078" cy="32130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Improve developer productivity through continuous automated deployment</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Built-in monitoring of </a:t>
            </a:r>
            <a:r>
              <a:rPr lang="en-US" sz="1835" dirty="0" err="1">
                <a:latin typeface="Segoe UI Light" panose="020B0502040204020203" pitchFamily="34" charset="0"/>
                <a:cs typeface="Segoe UI Light" panose="020B0502040204020203" pitchFamily="34" charset="0"/>
              </a:rPr>
              <a:t>perf</a:t>
            </a:r>
            <a:r>
              <a:rPr lang="en-US" sz="1835" dirty="0">
                <a:latin typeface="Segoe UI Light" panose="020B0502040204020203" pitchFamily="34" charset="0"/>
                <a:cs typeface="Segoe UI Light" panose="020B0502040204020203" pitchFamily="34" charset="0"/>
              </a:rPr>
              <a:t> and usage data</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Built-in diagnostics to assist with debugging</a:t>
            </a:r>
          </a:p>
          <a:p>
            <a:pPr marL="0" indent="0">
              <a:lnSpc>
                <a:spcPct val="100000"/>
              </a:lnSpc>
              <a:spcAft>
                <a:spcPts val="816"/>
              </a:spcAft>
              <a:buNone/>
            </a:pPr>
            <a:r>
              <a:rPr lang="en-US" sz="1836" dirty="0">
                <a:latin typeface="Segoe UI Light" pitchFamily="34" charset="0"/>
              </a:rPr>
              <a:t>Built for DevOps </a:t>
            </a:r>
            <a:endParaRPr lang="en-US" sz="1835" dirty="0">
              <a:latin typeface="Segoe UI Light" panose="020B0502040204020203" pitchFamily="34" charset="0"/>
              <a:cs typeface="Segoe UI Light" panose="020B0502040204020203" pitchFamily="34" charset="0"/>
            </a:endParaRPr>
          </a:p>
        </p:txBody>
      </p:sp>
      <p:sp>
        <p:nvSpPr>
          <p:cNvPr id="23" name="Text Placeholder 1"/>
          <p:cNvSpPr txBox="1">
            <a:spLocks/>
          </p:cNvSpPr>
          <p:nvPr/>
        </p:nvSpPr>
        <p:spPr>
          <a:xfrm>
            <a:off x="397740" y="5639011"/>
            <a:ext cx="11882419" cy="1086996"/>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78" dirty="0">
                <a:solidFill>
                  <a:schemeClr val="tx1"/>
                </a:solidFill>
              </a:rPr>
              <a:t>Office Blog             ASP.NET site            microsoft.com</a:t>
            </a:r>
          </a:p>
        </p:txBody>
      </p:sp>
    </p:spTree>
    <p:extLst>
      <p:ext uri="{BB962C8B-B14F-4D97-AF65-F5344CB8AC3E}">
        <p14:creationId xmlns:p14="http://schemas.microsoft.com/office/powerpoint/2010/main" val="20627255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fade">
                                      <p:cBhvr>
                                        <p:cTn id="18" dur="500"/>
                                        <p:tgtEl>
                                          <p:spTgt spid="20">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500"/>
                                        <p:tgtEl>
                                          <p:spTgt spid="20">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500"/>
                                        <p:tgtEl>
                                          <p:spTgt spid="20">
                                            <p:txEl>
                                              <p:pRg st="3" end="3"/>
                                            </p:txEl>
                                          </p:spTgt>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
                                            <p:txEl>
                                              <p:pRg st="0" end="0"/>
                                            </p:txEl>
                                          </p:spTgt>
                                        </p:tgtEl>
                                        <p:attrNameLst>
                                          <p:attrName>style.visibility</p:attrName>
                                        </p:attrNameLst>
                                      </p:cBhvr>
                                      <p:to>
                                        <p:strVal val="visible"/>
                                      </p:to>
                                    </p:set>
                                    <p:animEffect transition="in" filter="fade">
                                      <p:cBhvr>
                                        <p:cTn id="34" dur="500"/>
                                        <p:tgtEl>
                                          <p:spTgt spid="21">
                                            <p:txEl>
                                              <p:pRg st="0" end="0"/>
                                            </p:txEl>
                                          </p:spTgt>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21">
                                            <p:txEl>
                                              <p:pRg st="1" end="1"/>
                                            </p:txEl>
                                          </p:spTgt>
                                        </p:tgtEl>
                                        <p:attrNameLst>
                                          <p:attrName>style.visibility</p:attrName>
                                        </p:attrNameLst>
                                      </p:cBhvr>
                                      <p:to>
                                        <p:strVal val="visible"/>
                                      </p:to>
                                    </p:set>
                                    <p:animEffect transition="in" filter="fade">
                                      <p:cBhvr>
                                        <p:cTn id="38" dur="500"/>
                                        <p:tgtEl>
                                          <p:spTgt spid="21">
                                            <p:txEl>
                                              <p:pRg st="1" end="1"/>
                                            </p:txEl>
                                          </p:spTgt>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21">
                                            <p:txEl>
                                              <p:pRg st="2" end="2"/>
                                            </p:txEl>
                                          </p:spTgt>
                                        </p:tgtEl>
                                        <p:attrNameLst>
                                          <p:attrName>style.visibility</p:attrName>
                                        </p:attrNameLst>
                                      </p:cBhvr>
                                      <p:to>
                                        <p:strVal val="visible"/>
                                      </p:to>
                                    </p:set>
                                    <p:animEffect transition="in" filter="fade">
                                      <p:cBhvr>
                                        <p:cTn id="42" dur="500"/>
                                        <p:tgtEl>
                                          <p:spTgt spid="21">
                                            <p:txEl>
                                              <p:pRg st="2" end="2"/>
                                            </p:txEl>
                                          </p:spTgt>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21">
                                            <p:txEl>
                                              <p:pRg st="3" end="3"/>
                                            </p:txEl>
                                          </p:spTgt>
                                        </p:tgtEl>
                                        <p:attrNameLst>
                                          <p:attrName>style.visibility</p:attrName>
                                        </p:attrNameLst>
                                      </p:cBhvr>
                                      <p:to>
                                        <p:strVal val="visible"/>
                                      </p:to>
                                    </p:set>
                                    <p:animEffect transition="in" filter="fade">
                                      <p:cBhvr>
                                        <p:cTn id="46" dur="500"/>
                                        <p:tgtEl>
                                          <p:spTgt spid="21">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par>
                          <p:cTn id="54" fill="hold">
                            <p:stCondLst>
                              <p:cond delay="5500"/>
                            </p:stCondLst>
                            <p:childTnLst>
                              <p:par>
                                <p:cTn id="55" presetID="10" presetClass="entr" presetSubtype="0" fill="hold" grpId="0" nodeType="afterEffect">
                                  <p:stCondLst>
                                    <p:cond delay="0"/>
                                  </p:stCondLst>
                                  <p:childTnLst>
                                    <p:set>
                                      <p:cBhvr>
                                        <p:cTn id="56" dur="1" fill="hold">
                                          <p:stCondLst>
                                            <p:cond delay="0"/>
                                          </p:stCondLst>
                                        </p:cTn>
                                        <p:tgtEl>
                                          <p:spTgt spid="22">
                                            <p:txEl>
                                              <p:pRg st="1" end="1"/>
                                            </p:txEl>
                                          </p:spTgt>
                                        </p:tgtEl>
                                        <p:attrNameLst>
                                          <p:attrName>style.visibility</p:attrName>
                                        </p:attrNameLst>
                                      </p:cBhvr>
                                      <p:to>
                                        <p:strVal val="visible"/>
                                      </p:to>
                                    </p:set>
                                    <p:animEffect transition="in" filter="fade">
                                      <p:cBhvr>
                                        <p:cTn id="57" dur="500"/>
                                        <p:tgtEl>
                                          <p:spTgt spid="22">
                                            <p:txEl>
                                              <p:pRg st="1" end="1"/>
                                            </p:txEl>
                                          </p:spTgt>
                                        </p:tgtEl>
                                      </p:cBhvr>
                                    </p:animEffect>
                                  </p:childTnLst>
                                </p:cTn>
                              </p:par>
                            </p:childTnLst>
                          </p:cTn>
                        </p:par>
                        <p:par>
                          <p:cTn id="58" fill="hold">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22">
                                            <p:txEl>
                                              <p:pRg st="2" end="2"/>
                                            </p:txEl>
                                          </p:spTgt>
                                        </p:tgtEl>
                                        <p:attrNameLst>
                                          <p:attrName>style.visibility</p:attrName>
                                        </p:attrNameLst>
                                      </p:cBhvr>
                                      <p:to>
                                        <p:strVal val="visible"/>
                                      </p:to>
                                    </p:set>
                                    <p:animEffect transition="in" filter="fade">
                                      <p:cBhvr>
                                        <p:cTn id="61" dur="500"/>
                                        <p:tgtEl>
                                          <p:spTgt spid="22">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2">
                                            <p:txEl>
                                              <p:pRg st="3" end="3"/>
                                            </p:txEl>
                                          </p:spTgt>
                                        </p:tgtEl>
                                        <p:attrNameLst>
                                          <p:attrName>style.visibility</p:attrName>
                                        </p:attrNameLst>
                                      </p:cBhvr>
                                      <p:to>
                                        <p:strVal val="visible"/>
                                      </p:to>
                                    </p:set>
                                    <p:animEffect transition="in" filter="fade">
                                      <p:cBhvr>
                                        <p:cTn id="66"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the cloud?</a:t>
            </a:r>
            <a:br>
              <a:rPr lang="en-US" dirty="0"/>
            </a:br>
            <a:endParaRPr lang="en-US" dirty="0"/>
          </a:p>
        </p:txBody>
      </p:sp>
      <p:sp>
        <p:nvSpPr>
          <p:cNvPr id="20" name="Content Placeholder 19"/>
          <p:cNvSpPr>
            <a:spLocks noGrp="1"/>
          </p:cNvSpPr>
          <p:nvPr>
            <p:ph sz="quarter" idx="10"/>
          </p:nvPr>
        </p:nvSpPr>
        <p:spPr/>
        <p:txBody>
          <a:bodyPr>
            <a:normAutofit/>
          </a:bodyPr>
          <a:lstStyle/>
          <a:p>
            <a:pPr>
              <a:spcBef>
                <a:spcPts val="1835"/>
              </a:spcBef>
            </a:pPr>
            <a:r>
              <a:rPr lang="en-US" sz="2856" dirty="0"/>
              <a:t>Rapidly setup environments to drive business priorities</a:t>
            </a:r>
          </a:p>
          <a:p>
            <a:pPr>
              <a:spcBef>
                <a:spcPts val="1835"/>
              </a:spcBef>
            </a:pPr>
            <a:r>
              <a:rPr lang="en-US" sz="2856" dirty="0"/>
              <a:t>Scale to meet peak demands </a:t>
            </a:r>
          </a:p>
          <a:p>
            <a:pPr>
              <a:spcBef>
                <a:spcPts val="1835"/>
              </a:spcBef>
            </a:pPr>
            <a:r>
              <a:rPr lang="en-US" sz="2856" dirty="0"/>
              <a:t>Increase daily activities, efficiency and reduced cost.</a:t>
            </a:r>
          </a:p>
          <a:p>
            <a:endParaRPr lang="en-US" sz="2856" dirty="0"/>
          </a:p>
          <a:p>
            <a:endParaRPr lang="en-US" sz="2856" dirty="0"/>
          </a:p>
        </p:txBody>
      </p:sp>
      <p:grpSp>
        <p:nvGrpSpPr>
          <p:cNvPr id="23" name="Group 22"/>
          <p:cNvGrpSpPr/>
          <p:nvPr/>
        </p:nvGrpSpPr>
        <p:grpSpPr>
          <a:xfrm>
            <a:off x="9608858" y="2758345"/>
            <a:ext cx="2443793" cy="2433145"/>
            <a:chOff x="9418852" y="2704505"/>
            <a:chExt cx="2396093" cy="2385653"/>
          </a:xfrm>
        </p:grpSpPr>
        <p:sp>
          <p:nvSpPr>
            <p:cNvPr id="5" name="Rectangle 4"/>
            <p:cNvSpPr/>
            <p:nvPr/>
          </p:nvSpPr>
          <p:spPr bwMode="auto">
            <a:xfrm>
              <a:off x="9516168" y="2704505"/>
              <a:ext cx="2298777" cy="2385653"/>
            </a:xfrm>
            <a:prstGeom prst="rect">
              <a:avLst/>
            </a:prstGeom>
            <a:solidFill>
              <a:schemeClr val="accent2">
                <a:lumMod val="50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6" name="Rectangle 5"/>
            <p:cNvSpPr/>
            <p:nvPr/>
          </p:nvSpPr>
          <p:spPr>
            <a:xfrm>
              <a:off x="9418852" y="2765254"/>
              <a:ext cx="2282997"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Economics</a:t>
              </a:r>
            </a:p>
          </p:txBody>
        </p:sp>
        <p:sp>
          <p:nvSpPr>
            <p:cNvPr id="7" name="Freeform 9"/>
            <p:cNvSpPr>
              <a:spLocks noChangeAspect="1"/>
            </p:cNvSpPr>
            <p:nvPr/>
          </p:nvSpPr>
          <p:spPr bwMode="black">
            <a:xfrm>
              <a:off x="11092763" y="3988206"/>
              <a:ext cx="550479" cy="965267"/>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grpSp>
      <p:grpSp>
        <p:nvGrpSpPr>
          <p:cNvPr id="24" name="Group 23"/>
          <p:cNvGrpSpPr/>
          <p:nvPr/>
        </p:nvGrpSpPr>
        <p:grpSpPr>
          <a:xfrm>
            <a:off x="6653353" y="2755159"/>
            <a:ext cx="2443719" cy="2436331"/>
            <a:chOff x="6521035" y="2701381"/>
            <a:chExt cx="2396020" cy="2388777"/>
          </a:xfrm>
        </p:grpSpPr>
        <p:sp>
          <p:nvSpPr>
            <p:cNvPr id="9" name="Rectangle 8"/>
            <p:cNvSpPr/>
            <p:nvPr/>
          </p:nvSpPr>
          <p:spPr bwMode="auto">
            <a:xfrm>
              <a:off x="6575713" y="2701381"/>
              <a:ext cx="2341342" cy="2388777"/>
            </a:xfrm>
            <a:prstGeom prst="rect">
              <a:avLst/>
            </a:prstGeom>
            <a:solidFill>
              <a:schemeClr val="accent2">
                <a:lumMod val="75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10" name="Rectangle 9"/>
            <p:cNvSpPr/>
            <p:nvPr/>
          </p:nvSpPr>
          <p:spPr>
            <a:xfrm>
              <a:off x="6521035" y="2762209"/>
              <a:ext cx="1192955"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Scale</a:t>
              </a:r>
            </a:p>
          </p:txBody>
        </p:sp>
        <p:grpSp>
          <p:nvGrpSpPr>
            <p:cNvPr id="11" name="Group 425"/>
            <p:cNvGrpSpPr>
              <a:grpSpLocks noChangeAspect="1"/>
            </p:cNvGrpSpPr>
            <p:nvPr/>
          </p:nvGrpSpPr>
          <p:grpSpPr bwMode="auto">
            <a:xfrm>
              <a:off x="7790888" y="3958358"/>
              <a:ext cx="958889" cy="972126"/>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grpSp>
      </p:grpSp>
      <p:grpSp>
        <p:nvGrpSpPr>
          <p:cNvPr id="25" name="Group 24"/>
          <p:cNvGrpSpPr/>
          <p:nvPr/>
        </p:nvGrpSpPr>
        <p:grpSpPr>
          <a:xfrm>
            <a:off x="3622839" y="2755159"/>
            <a:ext cx="2469327" cy="2436331"/>
            <a:chOff x="3549672" y="2701381"/>
            <a:chExt cx="2421129" cy="2388777"/>
          </a:xfrm>
        </p:grpSpPr>
        <p:sp>
          <p:nvSpPr>
            <p:cNvPr id="17" name="Rectangle 16"/>
            <p:cNvSpPr/>
            <p:nvPr/>
          </p:nvSpPr>
          <p:spPr bwMode="auto">
            <a:xfrm>
              <a:off x="3629460" y="2701381"/>
              <a:ext cx="2341341" cy="2388777"/>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18" name="Rectangle 17"/>
            <p:cNvSpPr/>
            <p:nvPr/>
          </p:nvSpPr>
          <p:spPr>
            <a:xfrm>
              <a:off x="3549672" y="2762209"/>
              <a:ext cx="1422184"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Speed</a:t>
              </a:r>
            </a:p>
          </p:txBody>
        </p:sp>
        <p:sp>
          <p:nvSpPr>
            <p:cNvPr id="19" name="Freeform 58"/>
            <p:cNvSpPr>
              <a:spLocks noEditPoints="1"/>
            </p:cNvSpPr>
            <p:nvPr/>
          </p:nvSpPr>
          <p:spPr bwMode="black">
            <a:xfrm>
              <a:off x="4836209" y="3893699"/>
              <a:ext cx="967314" cy="103678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2" tIns="41136" rIns="82272" bIns="41136" numCol="1" anchor="t" anchorCtr="0" compatLnSpc="1">
              <a:prstTxWarp prst="textNoShape">
                <a:avLst/>
              </a:prstTxWarp>
            </a:bodyPr>
            <a:lstStyle/>
            <a:p>
              <a:pPr defTabSz="932045"/>
              <a:endParaRPr lang="en-US" sz="1599">
                <a:solidFill>
                  <a:srgbClr val="505050"/>
                </a:solidFill>
              </a:endParaRPr>
            </a:p>
          </p:txBody>
        </p:sp>
      </p:grpSp>
    </p:spTree>
    <p:extLst>
      <p:ext uri="{BB962C8B-B14F-4D97-AF65-F5344CB8AC3E}">
        <p14:creationId xmlns:p14="http://schemas.microsoft.com/office/powerpoint/2010/main" val="1795020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strVal val="#ppt_x"/>
                                          </p:val>
                                        </p:tav>
                                        <p:tav tm="100000">
                                          <p:val>
                                            <p:strVal val="#ppt_x"/>
                                          </p:val>
                                        </p:tav>
                                      </p:tavLst>
                                    </p:anim>
                                    <p:anim calcmode="lin" valueType="num">
                                      <p:cBhvr>
                                        <p:cTn id="1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9758" y="294677"/>
            <a:ext cx="11884216" cy="918032"/>
          </a:xfrm>
          <a:prstGeom prst="rect">
            <a:avLst/>
          </a:prstGeom>
        </p:spPr>
        <p:txBody>
          <a:bodyPr>
            <a:normAutofit/>
          </a:bodyPr>
          <a:lstStyle/>
          <a:p>
            <a:r>
              <a:rPr lang="en-US" dirty="0">
                <a:solidFill>
                  <a:schemeClr val="tx1"/>
                </a:solidFill>
              </a:rPr>
              <a:t>Azure App Service Mobile Apps</a:t>
            </a:r>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78770" y="3119590"/>
            <a:ext cx="1671001" cy="1671001"/>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19886" y="2271445"/>
            <a:ext cx="795614" cy="795614"/>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19002" y="3246705"/>
            <a:ext cx="795614" cy="795614"/>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07798" y="3623784"/>
            <a:ext cx="795614" cy="795614"/>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919003" y="4158796"/>
            <a:ext cx="795614" cy="795614"/>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919002" y="5294362"/>
            <a:ext cx="795614" cy="795614"/>
          </a:xfrm>
          <a:prstGeom prst="rect">
            <a:avLst/>
          </a:prstGeom>
        </p:spPr>
      </p:pic>
      <p:pic>
        <p:nvPicPr>
          <p:cNvPr id="19" name="Picture 18" descr="SQL Database (Windows Azure).png"/>
          <p:cNvPicPr>
            <a:picLocks noChangeAspect="1"/>
          </p:cNvPicPr>
          <p:nvPr/>
        </p:nvPicPr>
        <p:blipFill>
          <a:blip r:embed="rId9" cstate="hq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a:ext>
            </a:extLst>
          </a:blip>
          <a:stretch>
            <a:fillRect/>
          </a:stretch>
        </p:blipFill>
        <p:spPr>
          <a:xfrm>
            <a:off x="8919000" y="1316415"/>
            <a:ext cx="795614" cy="795614"/>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03813" y="2603767"/>
            <a:ext cx="795614" cy="795614"/>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03813" y="4655756"/>
            <a:ext cx="795614" cy="795614"/>
          </a:xfrm>
          <a:prstGeom prst="rect">
            <a:avLst/>
          </a:prstGeom>
        </p:spPr>
      </p:pic>
      <p:sp>
        <p:nvSpPr>
          <p:cNvPr id="24" name="Left-Right Arrow 23"/>
          <p:cNvSpPr/>
          <p:nvPr/>
        </p:nvSpPr>
        <p:spPr>
          <a:xfrm>
            <a:off x="5347756" y="3546684"/>
            <a:ext cx="1742690" cy="816811"/>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5">
              <a:solidFill>
                <a:schemeClr val="tx1"/>
              </a:solidFill>
            </a:endParaRPr>
          </a:p>
        </p:txBody>
      </p:sp>
      <p:sp>
        <p:nvSpPr>
          <p:cNvPr id="3" name="TextBox 2"/>
          <p:cNvSpPr txBox="1"/>
          <p:nvPr/>
        </p:nvSpPr>
        <p:spPr>
          <a:xfrm>
            <a:off x="9799700" y="1417154"/>
            <a:ext cx="3116087" cy="542399"/>
          </a:xfrm>
          <a:prstGeom prst="rect">
            <a:avLst/>
          </a:prstGeom>
          <a:noFill/>
        </p:spPr>
        <p:txBody>
          <a:bodyPr wrap="square" rtlCol="0">
            <a:spAutoFit/>
          </a:bodyPr>
          <a:lstStyle/>
          <a:p>
            <a:r>
              <a:rPr lang="en-US" sz="2856" dirty="0"/>
              <a:t>Storage</a:t>
            </a:r>
            <a:endParaRPr lang="en-US" sz="3672" dirty="0"/>
          </a:p>
        </p:txBody>
      </p:sp>
      <p:sp>
        <p:nvSpPr>
          <p:cNvPr id="25" name="TextBox 24"/>
          <p:cNvSpPr txBox="1"/>
          <p:nvPr/>
        </p:nvSpPr>
        <p:spPr>
          <a:xfrm>
            <a:off x="9793217" y="2381832"/>
            <a:ext cx="3116087" cy="542399"/>
          </a:xfrm>
          <a:prstGeom prst="rect">
            <a:avLst/>
          </a:prstGeom>
          <a:noFill/>
        </p:spPr>
        <p:txBody>
          <a:bodyPr wrap="square" rtlCol="0">
            <a:spAutoFit/>
          </a:bodyPr>
          <a:lstStyle/>
          <a:p>
            <a:r>
              <a:rPr lang="en-US" sz="2856" dirty="0"/>
              <a:t>Authentication</a:t>
            </a:r>
          </a:p>
        </p:txBody>
      </p:sp>
      <p:sp>
        <p:nvSpPr>
          <p:cNvPr id="27" name="TextBox 26"/>
          <p:cNvSpPr txBox="1"/>
          <p:nvPr/>
        </p:nvSpPr>
        <p:spPr>
          <a:xfrm>
            <a:off x="9807288" y="3265580"/>
            <a:ext cx="3116087" cy="542399"/>
          </a:xfrm>
          <a:prstGeom prst="rect">
            <a:avLst/>
          </a:prstGeom>
          <a:noFill/>
        </p:spPr>
        <p:txBody>
          <a:bodyPr wrap="square" rtlCol="0">
            <a:spAutoFit/>
          </a:bodyPr>
          <a:lstStyle/>
          <a:p>
            <a:r>
              <a:rPr lang="en-US" sz="2856" dirty="0"/>
              <a:t>Logic</a:t>
            </a:r>
          </a:p>
        </p:txBody>
      </p:sp>
      <p:sp>
        <p:nvSpPr>
          <p:cNvPr id="28" name="TextBox 27"/>
          <p:cNvSpPr txBox="1"/>
          <p:nvPr/>
        </p:nvSpPr>
        <p:spPr>
          <a:xfrm>
            <a:off x="9806971" y="4256954"/>
            <a:ext cx="3116087" cy="542399"/>
          </a:xfrm>
          <a:prstGeom prst="rect">
            <a:avLst/>
          </a:prstGeom>
          <a:noFill/>
        </p:spPr>
        <p:txBody>
          <a:bodyPr wrap="square" rtlCol="0">
            <a:spAutoFit/>
          </a:bodyPr>
          <a:lstStyle/>
          <a:p>
            <a:r>
              <a:rPr lang="en-US" sz="2856" dirty="0"/>
              <a:t>Push</a:t>
            </a:r>
          </a:p>
        </p:txBody>
      </p:sp>
      <p:sp>
        <p:nvSpPr>
          <p:cNvPr id="29" name="TextBox 28"/>
          <p:cNvSpPr txBox="1"/>
          <p:nvPr/>
        </p:nvSpPr>
        <p:spPr>
          <a:xfrm>
            <a:off x="9806971" y="5389949"/>
            <a:ext cx="3116087" cy="542399"/>
          </a:xfrm>
          <a:prstGeom prst="rect">
            <a:avLst/>
          </a:prstGeom>
          <a:noFill/>
        </p:spPr>
        <p:txBody>
          <a:bodyPr wrap="square" rtlCol="0">
            <a:spAutoFit/>
          </a:bodyPr>
          <a:lstStyle/>
          <a:p>
            <a:r>
              <a:rPr lang="en-US" sz="2856" dirty="0"/>
              <a:t>Scheduler</a:t>
            </a:r>
          </a:p>
        </p:txBody>
      </p:sp>
      <p:sp>
        <p:nvSpPr>
          <p:cNvPr id="20" name="Text Placeholder 1"/>
          <p:cNvSpPr txBox="1">
            <a:spLocks/>
          </p:cNvSpPr>
          <p:nvPr/>
        </p:nvSpPr>
        <p:spPr>
          <a:xfrm>
            <a:off x="277029" y="1212850"/>
            <a:ext cx="11882419" cy="5376382"/>
          </a:xfrm>
          <a:prstGeom prst="rect">
            <a:avLst/>
          </a:prstGeom>
        </p:spPr>
        <p:txBody>
          <a:bodyPr vert="horz" wrap="square" lIns="146262" tIns="91413" rIns="146262" bIns="91413"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78" dirty="0">
                <a:solidFill>
                  <a:schemeClr val="tx1"/>
                </a:solidFill>
              </a:rPr>
              <a:t>Provides essential services </a:t>
            </a:r>
            <a:br>
              <a:rPr lang="en-US" sz="3978" dirty="0">
                <a:solidFill>
                  <a:schemeClr val="tx1"/>
                </a:solidFill>
              </a:rPr>
            </a:br>
            <a:r>
              <a:rPr lang="en-US" sz="3978" dirty="0">
                <a:solidFill>
                  <a:schemeClr val="tx1"/>
                </a:solidFill>
              </a:rPr>
              <a:t>to support client development</a:t>
            </a:r>
          </a:p>
          <a:p>
            <a:r>
              <a:rPr lang="en-US" sz="3978" dirty="0">
                <a:solidFill>
                  <a:schemeClr val="tx1"/>
                </a:solidFill>
              </a:rPr>
              <a:t>Client Support</a:t>
            </a:r>
          </a:p>
          <a:p>
            <a:pPr lvl="1"/>
            <a:r>
              <a:rPr lang="en-US" sz="2448" dirty="0">
                <a:solidFill>
                  <a:schemeClr val="tx1"/>
                </a:solidFill>
              </a:rPr>
              <a:t>iOS</a:t>
            </a:r>
          </a:p>
          <a:p>
            <a:pPr lvl="1"/>
            <a:r>
              <a:rPr lang="en-US" sz="2448" dirty="0">
                <a:solidFill>
                  <a:schemeClr val="tx1"/>
                </a:solidFill>
              </a:rPr>
              <a:t>Android</a:t>
            </a:r>
          </a:p>
          <a:p>
            <a:pPr lvl="1"/>
            <a:r>
              <a:rPr lang="en-US" sz="2448" dirty="0">
                <a:solidFill>
                  <a:schemeClr val="tx1"/>
                </a:solidFill>
              </a:rPr>
              <a:t>HTML5/Web</a:t>
            </a:r>
          </a:p>
          <a:p>
            <a:pPr lvl="1"/>
            <a:r>
              <a:rPr lang="en-US" sz="2448" dirty="0" err="1">
                <a:solidFill>
                  <a:schemeClr val="tx1"/>
                </a:solidFill>
              </a:rPr>
              <a:t>Xamarin</a:t>
            </a:r>
            <a:endParaRPr lang="en-US" sz="2448" dirty="0">
              <a:solidFill>
                <a:schemeClr val="tx1"/>
              </a:solidFill>
            </a:endParaRPr>
          </a:p>
          <a:p>
            <a:pPr lvl="1"/>
            <a:r>
              <a:rPr lang="en-US" sz="2448" dirty="0">
                <a:solidFill>
                  <a:schemeClr val="tx1"/>
                </a:solidFill>
              </a:rPr>
              <a:t>Windows</a:t>
            </a:r>
          </a:p>
          <a:p>
            <a:pPr lvl="1"/>
            <a:r>
              <a:rPr lang="en-US" sz="2448" dirty="0">
                <a:solidFill>
                  <a:schemeClr val="tx1"/>
                </a:solidFill>
              </a:rPr>
              <a:t>Windows Phone</a:t>
            </a:r>
          </a:p>
          <a:p>
            <a:pPr lvl="1"/>
            <a:r>
              <a:rPr lang="en-US" sz="2448" dirty="0" err="1">
                <a:solidFill>
                  <a:schemeClr val="tx1"/>
                </a:solidFill>
              </a:rPr>
              <a:t>PhoneGap</a:t>
            </a:r>
            <a:endParaRPr lang="en-US" sz="2448" dirty="0">
              <a:solidFill>
                <a:schemeClr val="tx1"/>
              </a:solidFill>
            </a:endParaRPr>
          </a:p>
          <a:p>
            <a:pPr lvl="1"/>
            <a:r>
              <a:rPr lang="en-US" sz="2448" dirty="0" err="1">
                <a:solidFill>
                  <a:schemeClr val="tx1"/>
                </a:solidFill>
              </a:rPr>
              <a:t>Sencha</a:t>
            </a:r>
            <a:endParaRPr lang="en-US" sz="2448" dirty="0">
              <a:solidFill>
                <a:schemeClr val="tx1"/>
              </a:solidFill>
            </a:endParaRPr>
          </a:p>
        </p:txBody>
      </p:sp>
    </p:spTree>
    <p:extLst>
      <p:ext uri="{BB962C8B-B14F-4D97-AF65-F5344CB8AC3E}">
        <p14:creationId xmlns:p14="http://schemas.microsoft.com/office/powerpoint/2010/main" val="2123996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3" name="Rectangle 2"/>
          <p:cNvSpPr/>
          <p:nvPr/>
        </p:nvSpPr>
        <p:spPr bwMode="auto">
          <a:xfrm>
            <a:off x="448303" y="1664143"/>
            <a:ext cx="11526579" cy="157259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8" name="Group 47"/>
          <p:cNvGrpSpPr/>
          <p:nvPr/>
        </p:nvGrpSpPr>
        <p:grpSpPr>
          <a:xfrm>
            <a:off x="579437" y="3605018"/>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79437" y="5791922"/>
            <a:ext cx="11277600" cy="717538"/>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4334561"/>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5060116"/>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marL="0" marR="0" lvl="0" indent="0" algn="l" defTabSz="931863"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10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79437" y="1926690"/>
            <a:ext cx="11277600" cy="3125803"/>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75448" y="1989068"/>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nvGrpSpPr>
          <p:cNvPr id="26" name="Group 25"/>
          <p:cNvGrpSpPr/>
          <p:nvPr/>
        </p:nvGrpSpPr>
        <p:grpSpPr>
          <a:xfrm>
            <a:off x="8199076" y="2556019"/>
            <a:ext cx="1673880" cy="1174372"/>
            <a:chOff x="8199076" y="2556019"/>
            <a:chExt cx="1673880" cy="1174372"/>
          </a:xfrm>
        </p:grpSpPr>
        <p:grpSp>
          <p:nvGrpSpPr>
            <p:cNvPr id="21" name="Group 20"/>
            <p:cNvGrpSpPr/>
            <p:nvPr/>
          </p:nvGrpSpPr>
          <p:grpSpPr>
            <a:xfrm>
              <a:off x="8199078" y="2556019"/>
              <a:ext cx="1673878" cy="577229"/>
              <a:chOff x="4413164" y="3889853"/>
              <a:chExt cx="1338762" cy="461665"/>
            </a:xfrm>
          </p:grpSpPr>
          <p:sp>
            <p:nvSpPr>
              <p:cNvPr id="185" name="Rectangle 184"/>
              <p:cNvSpPr/>
              <p:nvPr/>
            </p:nvSpPr>
            <p:spPr bwMode="auto">
              <a:xfrm>
                <a:off x="4413164" y="392250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6" name="TextBox 185"/>
              <p:cNvSpPr txBox="1"/>
              <p:nvPr/>
            </p:nvSpPr>
            <p:spPr>
              <a:xfrm>
                <a:off x="4736583" y="3889853"/>
                <a:ext cx="1015343"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pic>
            <p:nvPicPr>
              <p:cNvPr id="147" name="Picture 146"/>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472619" y="3973285"/>
                <a:ext cx="296771" cy="269969"/>
              </a:xfrm>
              <a:prstGeom prst="rect">
                <a:avLst/>
              </a:prstGeom>
              <a:noFill/>
            </p:spPr>
          </p:pic>
        </p:grpSp>
        <p:grpSp>
          <p:nvGrpSpPr>
            <p:cNvPr id="9" name="Group 8"/>
            <p:cNvGrpSpPr/>
            <p:nvPr/>
          </p:nvGrpSpPr>
          <p:grpSpPr>
            <a:xfrm>
              <a:off x="8199076" y="3102526"/>
              <a:ext cx="1360407" cy="627865"/>
              <a:chOff x="6257227" y="2721288"/>
              <a:chExt cx="1088049" cy="502164"/>
            </a:xfrm>
          </p:grpSpPr>
          <p:sp>
            <p:nvSpPr>
              <p:cNvPr id="161" name="Rectangle 160"/>
              <p:cNvSpPr/>
              <p:nvPr/>
            </p:nvSpPr>
            <p:spPr bwMode="auto">
              <a:xfrm>
                <a:off x="6257227" y="27741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2" name="TextBox 161"/>
              <p:cNvSpPr txBox="1"/>
              <p:nvPr/>
            </p:nvSpPr>
            <p:spPr>
              <a:xfrm>
                <a:off x="6580646" y="2721288"/>
                <a:ext cx="764630" cy="502164"/>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Machine </a:t>
                </a:r>
                <a:b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Learning</a:t>
                </a:r>
              </a:p>
            </p:txBody>
          </p:sp>
          <p:pic>
            <p:nvPicPr>
              <p:cNvPr id="150" name="Picture 149"/>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4730" y="2871116"/>
                <a:ext cx="251044" cy="228372"/>
              </a:xfrm>
              <a:prstGeom prst="rect">
                <a:avLst/>
              </a:prstGeom>
              <a:noFill/>
            </p:spPr>
          </p:pic>
        </p:grpSp>
      </p:grpSp>
      <p:grpSp>
        <p:nvGrpSpPr>
          <p:cNvPr id="19" name="Group 18"/>
          <p:cNvGrpSpPr/>
          <p:nvPr/>
        </p:nvGrpSpPr>
        <p:grpSpPr>
          <a:xfrm>
            <a:off x="4495192" y="2541599"/>
            <a:ext cx="1974276" cy="2323713"/>
            <a:chOff x="4495192" y="2541599"/>
            <a:chExt cx="1974276" cy="2323713"/>
          </a:xfrm>
        </p:grpSpPr>
        <p:grpSp>
          <p:nvGrpSpPr>
            <p:cNvPr id="8" name="Group 7"/>
            <p:cNvGrpSpPr/>
            <p:nvPr/>
          </p:nvGrpSpPr>
          <p:grpSpPr>
            <a:xfrm>
              <a:off x="4495192" y="4288084"/>
              <a:ext cx="1397611" cy="577228"/>
              <a:chOff x="6257227" y="2167379"/>
              <a:chExt cx="1117804" cy="461665"/>
            </a:xfrm>
          </p:grpSpPr>
          <p:sp>
            <p:nvSpPr>
              <p:cNvPr id="83" name="Rectangle 82"/>
              <p:cNvSpPr/>
              <p:nvPr/>
            </p:nvSpPr>
            <p:spPr bwMode="auto">
              <a:xfrm>
                <a:off x="6257227"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TextBox 83"/>
              <p:cNvSpPr txBox="1"/>
              <p:nvPr/>
            </p:nvSpPr>
            <p:spPr>
              <a:xfrm>
                <a:off x="6580646" y="2167379"/>
                <a:ext cx="794385"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Search</a:t>
                </a:r>
              </a:p>
            </p:txBody>
          </p:sp>
          <p:pic>
            <p:nvPicPr>
              <p:cNvPr id="149" name="Picture 148"/>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326274" y="2254290"/>
                <a:ext cx="268770" cy="268770"/>
              </a:xfrm>
              <a:prstGeom prst="rect">
                <a:avLst/>
              </a:prstGeom>
            </p:spPr>
          </p:pic>
        </p:grpSp>
        <p:grpSp>
          <p:nvGrpSpPr>
            <p:cNvPr id="10" name="Group 9"/>
            <p:cNvGrpSpPr/>
            <p:nvPr/>
          </p:nvGrpSpPr>
          <p:grpSpPr>
            <a:xfrm>
              <a:off x="4495192" y="3123605"/>
              <a:ext cx="1950466" cy="577228"/>
              <a:chOff x="6257227" y="3315695"/>
              <a:chExt cx="1559976" cy="461665"/>
            </a:xfrm>
          </p:grpSpPr>
          <p:sp>
            <p:nvSpPr>
              <p:cNvPr id="174" name="Rectangle 173"/>
              <p:cNvSpPr/>
              <p:nvPr/>
            </p:nvSpPr>
            <p:spPr bwMode="auto">
              <a:xfrm>
                <a:off x="6257227" y="33483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5" name="TextBox 174"/>
              <p:cNvSpPr txBox="1"/>
              <p:nvPr/>
            </p:nvSpPr>
            <p:spPr>
              <a:xfrm>
                <a:off x="6580646" y="3315695"/>
                <a:ext cx="1236557"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err="1">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DocumentDB</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51" name="Picture 150"/>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340851" y="3419672"/>
                <a:ext cx="234432" cy="234431"/>
              </a:xfrm>
              <a:prstGeom prst="rect">
                <a:avLst/>
              </a:prstGeom>
            </p:spPr>
          </p:pic>
        </p:grpSp>
        <p:grpSp>
          <p:nvGrpSpPr>
            <p:cNvPr id="18" name="Group 17"/>
            <p:cNvGrpSpPr/>
            <p:nvPr/>
          </p:nvGrpSpPr>
          <p:grpSpPr>
            <a:xfrm>
              <a:off x="4495192" y="2541599"/>
              <a:ext cx="1974276" cy="577228"/>
              <a:chOff x="4413164" y="2159246"/>
              <a:chExt cx="1579019" cy="461665"/>
            </a:xfrm>
          </p:grpSpPr>
          <p:sp>
            <p:nvSpPr>
              <p:cNvPr id="159" name="Rectangle 158"/>
              <p:cNvSpPr/>
              <p:nvPr/>
            </p:nvSpPr>
            <p:spPr bwMode="auto">
              <a:xfrm>
                <a:off x="4413164" y="219189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0" name="TextBox 159"/>
              <p:cNvSpPr txBox="1"/>
              <p:nvPr/>
            </p:nvSpPr>
            <p:spPr>
              <a:xfrm>
                <a:off x="4736583" y="2159246"/>
                <a:ext cx="1255600"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SQL Database</a:t>
                </a:r>
              </a:p>
            </p:txBody>
          </p:sp>
          <p:pic>
            <p:nvPicPr>
              <p:cNvPr id="144" name="Picture 143"/>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4484928" y="2250691"/>
                <a:ext cx="276800" cy="276800"/>
              </a:xfrm>
              <a:prstGeom prst="rect">
                <a:avLst/>
              </a:prstGeom>
            </p:spPr>
          </p:pic>
        </p:grpSp>
        <p:grpSp>
          <p:nvGrpSpPr>
            <p:cNvPr id="11" name="Group 10"/>
            <p:cNvGrpSpPr/>
            <p:nvPr/>
          </p:nvGrpSpPr>
          <p:grpSpPr>
            <a:xfrm>
              <a:off x="4495192" y="3703245"/>
              <a:ext cx="1821151" cy="577228"/>
              <a:chOff x="6398218" y="388494"/>
              <a:chExt cx="1821151" cy="577228"/>
            </a:xfrm>
          </p:grpSpPr>
          <p:sp>
            <p:nvSpPr>
              <p:cNvPr id="172" name="Rectangle 171"/>
              <p:cNvSpPr/>
              <p:nvPr/>
            </p:nvSpPr>
            <p:spPr bwMode="auto">
              <a:xfrm>
                <a:off x="6398218" y="429319"/>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3" name="TextBox 172"/>
              <p:cNvSpPr txBox="1"/>
              <p:nvPr/>
            </p:nvSpPr>
            <p:spPr>
              <a:xfrm>
                <a:off x="6802595" y="388494"/>
                <a:ext cx="1416774" cy="577228"/>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err="1">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Redis</a:t>
                </a: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 Cache</a:t>
                </a:r>
              </a:p>
            </p:txBody>
          </p:sp>
          <p:pic>
            <p:nvPicPr>
              <p:cNvPr id="145" name="Picture 144"/>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6496095" y="508350"/>
                <a:ext cx="324149" cy="324148"/>
              </a:xfrm>
              <a:prstGeom prst="rect">
                <a:avLst/>
              </a:prstGeom>
            </p:spPr>
          </p:pic>
        </p:grpSp>
      </p:grpSp>
      <p:grpSp>
        <p:nvGrpSpPr>
          <p:cNvPr id="23" name="Group 22"/>
          <p:cNvGrpSpPr/>
          <p:nvPr/>
        </p:nvGrpSpPr>
        <p:grpSpPr>
          <a:xfrm>
            <a:off x="6340167" y="2439780"/>
            <a:ext cx="1768960" cy="1845600"/>
            <a:chOff x="6340167" y="2439780"/>
            <a:chExt cx="1768960" cy="1845600"/>
          </a:xfrm>
        </p:grpSpPr>
        <p:grpSp>
          <p:nvGrpSpPr>
            <p:cNvPr id="22" name="Group 21"/>
            <p:cNvGrpSpPr/>
            <p:nvPr/>
          </p:nvGrpSpPr>
          <p:grpSpPr>
            <a:xfrm>
              <a:off x="6340167" y="2439780"/>
              <a:ext cx="1768960" cy="785031"/>
              <a:chOff x="4413164" y="4380912"/>
              <a:chExt cx="1414808" cy="627864"/>
            </a:xfrm>
          </p:grpSpPr>
          <p:sp>
            <p:nvSpPr>
              <p:cNvPr id="198" name="Rectangle 197"/>
              <p:cNvSpPr/>
              <p:nvPr/>
            </p:nvSpPr>
            <p:spPr bwMode="auto">
              <a:xfrm>
                <a:off x="4413164" y="449666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9" name="TextBox 198"/>
              <p:cNvSpPr txBox="1"/>
              <p:nvPr/>
            </p:nvSpPr>
            <p:spPr>
              <a:xfrm>
                <a:off x="4736583" y="4380912"/>
                <a:ext cx="1091389" cy="627864"/>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SQL Data </a:t>
                </a:r>
                <a:b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Warehouse</a:t>
                </a:r>
              </a:p>
            </p:txBody>
          </p:sp>
          <p:pic>
            <p:nvPicPr>
              <p:cNvPr id="148" name="Picture 147"/>
              <p:cNvPicPr>
                <a:picLocks noChangeAspect="1"/>
              </p:cNvPicPr>
              <p:nvPr/>
            </p:nvPicPr>
            <p:blipFill>
              <a:blip r:embed="rId11"/>
              <a:stretch>
                <a:fillRect/>
              </a:stretch>
            </p:blipFill>
            <p:spPr>
              <a:xfrm>
                <a:off x="4473670" y="4565511"/>
                <a:ext cx="290208" cy="263000"/>
              </a:xfrm>
              <a:prstGeom prst="rect">
                <a:avLst/>
              </a:prstGeom>
            </p:spPr>
          </p:pic>
        </p:grpSp>
        <p:grpSp>
          <p:nvGrpSpPr>
            <p:cNvPr id="28" name="Group 27"/>
            <p:cNvGrpSpPr/>
            <p:nvPr/>
          </p:nvGrpSpPr>
          <p:grpSpPr>
            <a:xfrm>
              <a:off x="6340167" y="3708151"/>
              <a:ext cx="1356643" cy="577229"/>
              <a:chOff x="8092919" y="3581172"/>
              <a:chExt cx="1085038" cy="461665"/>
            </a:xfrm>
          </p:grpSpPr>
          <p:sp>
            <p:nvSpPr>
              <p:cNvPr id="187" name="Rectangle 186"/>
              <p:cNvSpPr/>
              <p:nvPr/>
            </p:nvSpPr>
            <p:spPr bwMode="auto">
              <a:xfrm>
                <a:off x="8092919" y="361382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8" name="TextBox 187"/>
              <p:cNvSpPr txBox="1"/>
              <p:nvPr/>
            </p:nvSpPr>
            <p:spPr>
              <a:xfrm>
                <a:off x="8416338" y="3581172"/>
                <a:ext cx="761619"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Tables</a:t>
                </a:r>
              </a:p>
            </p:txBody>
          </p:sp>
          <p:pic>
            <p:nvPicPr>
              <p:cNvPr id="152" name="Picture 151" descr="Storage table.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159030" y="3673180"/>
                <a:ext cx="266444" cy="266443"/>
              </a:xfrm>
              <a:prstGeom prst="rect">
                <a:avLst/>
              </a:prstGeom>
            </p:spPr>
          </p:pic>
        </p:grpSp>
        <p:grpSp>
          <p:nvGrpSpPr>
            <p:cNvPr id="12" name="Group 11"/>
            <p:cNvGrpSpPr/>
            <p:nvPr/>
          </p:nvGrpSpPr>
          <p:grpSpPr>
            <a:xfrm>
              <a:off x="6340167" y="3170327"/>
              <a:ext cx="1399393" cy="488733"/>
              <a:chOff x="4509641" y="3358611"/>
              <a:chExt cx="1399393" cy="488733"/>
            </a:xfrm>
          </p:grpSpPr>
          <p:sp>
            <p:nvSpPr>
              <p:cNvPr id="91" name="Rectangle 90"/>
              <p:cNvSpPr/>
              <p:nvPr/>
            </p:nvSpPr>
            <p:spPr bwMode="auto">
              <a:xfrm>
                <a:off x="4509641" y="3358611"/>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2" name="TextBox 91"/>
              <p:cNvSpPr txBox="1"/>
              <p:nvPr/>
            </p:nvSpPr>
            <p:spPr>
              <a:xfrm>
                <a:off x="4914018" y="3375566"/>
                <a:ext cx="995016"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Lake</a:t>
                </a:r>
              </a:p>
            </p:txBody>
          </p:sp>
          <p:pic>
            <p:nvPicPr>
              <p:cNvPr id="14" name="Picture 13"/>
              <p:cNvPicPr>
                <a:picLocks noChangeAspect="1"/>
              </p:cNvPicPr>
              <p:nvPr/>
            </p:nvPicPr>
            <p:blipFill>
              <a:blip r:embed="rId13"/>
              <a:stretch>
                <a:fillRect/>
              </a:stretch>
            </p:blipFill>
            <p:spPr>
              <a:xfrm>
                <a:off x="4600952" y="3438834"/>
                <a:ext cx="324626" cy="325530"/>
              </a:xfrm>
              <a:prstGeom prst="rect">
                <a:avLst/>
              </a:prstGeom>
            </p:spPr>
          </p:pic>
        </p:grpSp>
      </p:grpSp>
      <p:grpSp>
        <p:nvGrpSpPr>
          <p:cNvPr id="6" name="Group 5"/>
          <p:cNvGrpSpPr/>
          <p:nvPr/>
        </p:nvGrpSpPr>
        <p:grpSpPr>
          <a:xfrm>
            <a:off x="4325819" y="2049166"/>
            <a:ext cx="3384566" cy="433965"/>
            <a:chOff x="4325819" y="2049166"/>
            <a:chExt cx="3384566" cy="433965"/>
          </a:xfrm>
        </p:grpSpPr>
        <p:sp>
          <p:nvSpPr>
            <p:cNvPr id="88" name="TextBox 87"/>
            <p:cNvSpPr txBox="1"/>
            <p:nvPr/>
          </p:nvSpPr>
          <p:spPr>
            <a:xfrm>
              <a:off x="4325819" y="2049166"/>
              <a:ext cx="633828"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Data</a:t>
              </a:r>
            </a:p>
          </p:txBody>
        </p:sp>
        <p:cxnSp>
          <p:nvCxnSpPr>
            <p:cNvPr id="89" name="Straight Connector 88"/>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0" name="Group 89"/>
          <p:cNvGrpSpPr/>
          <p:nvPr/>
        </p:nvGrpSpPr>
        <p:grpSpPr>
          <a:xfrm>
            <a:off x="8008132" y="2049166"/>
            <a:ext cx="3384566" cy="433965"/>
            <a:chOff x="4325819" y="2049166"/>
            <a:chExt cx="3384566" cy="433965"/>
          </a:xfrm>
        </p:grpSpPr>
        <p:sp>
          <p:nvSpPr>
            <p:cNvPr id="93" name="TextBox 92"/>
            <p:cNvSpPr txBox="1"/>
            <p:nvPr/>
          </p:nvSpPr>
          <p:spPr>
            <a:xfrm>
              <a:off x="4325819" y="2049166"/>
              <a:ext cx="871072"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Analytics</a:t>
              </a:r>
            </a:p>
          </p:txBody>
        </p:sp>
        <p:cxnSp>
          <p:nvCxnSpPr>
            <p:cNvPr id="94" name="Straight Connector 93"/>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9827156" y="2560793"/>
            <a:ext cx="1872380" cy="1167003"/>
            <a:chOff x="9827156" y="2560793"/>
            <a:chExt cx="1872380" cy="1167003"/>
          </a:xfrm>
        </p:grpSpPr>
        <p:grpSp>
          <p:nvGrpSpPr>
            <p:cNvPr id="13" name="Group 12"/>
            <p:cNvGrpSpPr/>
            <p:nvPr/>
          </p:nvGrpSpPr>
          <p:grpSpPr>
            <a:xfrm>
              <a:off x="9827156" y="2560793"/>
              <a:ext cx="1872380" cy="577228"/>
              <a:chOff x="4413164" y="2701241"/>
              <a:chExt cx="1497523" cy="461665"/>
            </a:xfrm>
          </p:grpSpPr>
          <p:sp>
            <p:nvSpPr>
              <p:cNvPr id="86" name="Rectangle 85"/>
              <p:cNvSpPr/>
              <p:nvPr/>
            </p:nvSpPr>
            <p:spPr bwMode="auto">
              <a:xfrm>
                <a:off x="4413164" y="273389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TextBox 86"/>
              <p:cNvSpPr txBox="1"/>
              <p:nvPr/>
            </p:nvSpPr>
            <p:spPr>
              <a:xfrm>
                <a:off x="4736583" y="2701241"/>
                <a:ext cx="1174104"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Factory</a:t>
                </a:r>
              </a:p>
            </p:txBody>
          </p:sp>
          <p:pic>
            <p:nvPicPr>
              <p:cNvPr id="143" name="Picture 142"/>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72304" y="2811530"/>
                <a:ext cx="270758" cy="246305"/>
              </a:xfrm>
              <a:prstGeom prst="rect">
                <a:avLst/>
              </a:prstGeom>
              <a:noFill/>
            </p:spPr>
          </p:pic>
        </p:grpSp>
        <p:grpSp>
          <p:nvGrpSpPr>
            <p:cNvPr id="95" name="Group 94"/>
            <p:cNvGrpSpPr/>
            <p:nvPr/>
          </p:nvGrpSpPr>
          <p:grpSpPr>
            <a:xfrm>
              <a:off x="9827157" y="3099931"/>
              <a:ext cx="1591240" cy="627865"/>
              <a:chOff x="6257227" y="4443762"/>
              <a:chExt cx="1272668" cy="502164"/>
            </a:xfrm>
          </p:grpSpPr>
          <p:sp>
            <p:nvSpPr>
              <p:cNvPr id="110" name="Rectangle 109"/>
              <p:cNvSpPr/>
              <p:nvPr/>
            </p:nvSpPr>
            <p:spPr bwMode="auto">
              <a:xfrm>
                <a:off x="6257227" y="4496663"/>
                <a:ext cx="390887" cy="390887"/>
              </a:xfrm>
              <a:prstGeom prst="rect">
                <a:avLst/>
              </a:prstGeom>
              <a:solidFill>
                <a:srgbClr val="002060">
                  <a:alpha val="14902"/>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0" fontAlgn="base" latinLnBrk="0" hangingPunct="0">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1" name="TextBox 110"/>
              <p:cNvSpPr txBox="1"/>
              <p:nvPr/>
            </p:nvSpPr>
            <p:spPr>
              <a:xfrm>
                <a:off x="6580646" y="4443762"/>
                <a:ext cx="949249" cy="502164"/>
              </a:xfrm>
              <a:prstGeom prst="rect">
                <a:avLst/>
              </a:prstGeom>
              <a:noFill/>
            </p:spPr>
            <p:txBody>
              <a:bodyPr wrap="none" lIns="182880" tIns="146304" rIns="182880" bIns="146304" rtlCol="0" anchor="ctr">
                <a:spAutoFit/>
              </a:bodyPr>
              <a:lstStyle/>
              <a:p>
                <a:pPr marL="0" marR="0" lvl="0" indent="0" defTabSz="931863" eaLnBrk="0" fontAlgn="base" latinLnBrk="0" hangingPunct="0">
                  <a:lnSpc>
                    <a:spcPct val="90000"/>
                  </a:lnSpc>
                  <a:spcBef>
                    <a:spcPct val="0"/>
                  </a:spcBef>
                  <a:spcAft>
                    <a:spcPts val="0"/>
                  </a:spcAft>
                  <a:buClrTx/>
                  <a:buSzTx/>
                  <a:buFontTx/>
                  <a:buNone/>
                  <a:tabLst/>
                  <a:defRPr/>
                </a:pPr>
                <a:r>
                  <a:rPr kumimoji="0" lang="en-US" sz="1200" b="0" i="0" u="none" strike="noStrike" kern="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Mobile </a:t>
                </a:r>
                <a:br>
                  <a:rPr kumimoji="0" lang="en-US" sz="1200" b="0" i="0" u="none" strike="noStrike" kern="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200" b="0" i="0" u="none" strike="noStrike" kern="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Engagement</a:t>
                </a:r>
              </a:p>
            </p:txBody>
          </p:sp>
          <p:pic>
            <p:nvPicPr>
              <p:cNvPr id="112" name="Picture 111"/>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322168" y="4562026"/>
                <a:ext cx="282218" cy="256730"/>
              </a:xfrm>
              <a:prstGeom prst="rect">
                <a:avLst/>
              </a:prstGeom>
              <a:noFill/>
            </p:spPr>
          </p:pic>
        </p:grpSp>
      </p:grpSp>
    </p:spTree>
    <p:extLst>
      <p:ext uri="{BB962C8B-B14F-4D97-AF65-F5344CB8AC3E}">
        <p14:creationId xmlns:p14="http://schemas.microsoft.com/office/powerpoint/2010/main" val="4604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750" fill="hold"/>
                                        <p:tgtEl>
                                          <p:spTgt spid="48"/>
                                        </p:tgtEl>
                                        <p:attrNameLst>
                                          <p:attrName>ppt_x</p:attrName>
                                          <p:attrName>ppt_y</p:attrName>
                                        </p:attrNameLst>
                                      </p:cBhvr>
                                      <p:rCtr x="0" y="-17204"/>
                                    </p:animMotion>
                                  </p:childTnLst>
                                </p:cTn>
                              </p:par>
                              <p:par>
                                <p:cTn id="7" presetID="22" presetClass="entr" presetSubtype="4" fill="hold" nodeType="withEffect">
                                  <p:stCondLst>
                                    <p:cond delay="1000"/>
                                  </p:stCondLst>
                                  <p:childTnLst>
                                    <p:set>
                                      <p:cBhvr>
                                        <p:cTn id="8" dur="1" fill="hold">
                                          <p:stCondLst>
                                            <p:cond delay="0"/>
                                          </p:stCondLst>
                                        </p:cTn>
                                        <p:tgtEl>
                                          <p:spTgt spid="7"/>
                                        </p:tgtEl>
                                        <p:attrNameLst>
                                          <p:attrName>style.visibility</p:attrName>
                                        </p:attrNameLst>
                                      </p:cBhvr>
                                      <p:to>
                                        <p:strVal val="visible"/>
                                      </p:to>
                                    </p:set>
                                    <p:animEffect transition="in" filter="wipe(down)">
                                      <p:cBhvr>
                                        <p:cTn id="9" dur="500"/>
                                        <p:tgtEl>
                                          <p:spTgt spid="7"/>
                                        </p:tgtEl>
                                      </p:cBhvr>
                                    </p:animEffect>
                                  </p:childTnLst>
                                </p:cTn>
                              </p:par>
                            </p:childTnLst>
                          </p:cTn>
                        </p:par>
                        <p:par>
                          <p:cTn id="10" fill="hold">
                            <p:stCondLst>
                              <p:cond delay="1500"/>
                            </p:stCondLst>
                            <p:childTnLst>
                              <p:par>
                                <p:cTn id="11" presetID="10" presetClass="entr" presetSubtype="0" fill="hold" grpId="0" nodeType="after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10" presetClass="entr" presetSubtype="0" fill="hold" nodeType="withEffect">
                                  <p:stCondLst>
                                    <p:cond delay="10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250"/>
                                        <p:tgtEl>
                                          <p:spTgt spid="90"/>
                                        </p:tgtEl>
                                      </p:cBhvr>
                                    </p:animEffect>
                                  </p:childTnLst>
                                </p:cTn>
                              </p:par>
                            </p:childTnLst>
                          </p:cTn>
                        </p:par>
                        <p:par>
                          <p:cTn id="21" fill="hold">
                            <p:stCondLst>
                              <p:cond delay="2350"/>
                            </p:stCondLst>
                            <p:childTnLst>
                              <p:par>
                                <p:cTn id="22" presetID="10" presetClass="entr" presetSubtype="0" fill="hold" nodeType="afterEffect">
                                  <p:stCondLst>
                                    <p:cond delay="25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250"/>
                                        <p:tgtEl>
                                          <p:spTgt spid="19"/>
                                        </p:tgtEl>
                                      </p:cBhvr>
                                    </p:animEffect>
                                  </p:childTnLst>
                                </p:cTn>
                              </p:par>
                              <p:par>
                                <p:cTn id="25" presetID="10" presetClass="entr" presetSubtype="0" fill="hold" nodeType="withEffect">
                                  <p:stCondLst>
                                    <p:cond delay="35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250"/>
                                        <p:tgtEl>
                                          <p:spTgt spid="23"/>
                                        </p:tgtEl>
                                      </p:cBhvr>
                                    </p:animEffect>
                                  </p:childTnLst>
                                </p:cTn>
                              </p:par>
                              <p:par>
                                <p:cTn id="28" presetID="10" presetClass="entr" presetSubtype="0" fill="hold" nodeType="withEffect">
                                  <p:stCondLst>
                                    <p:cond delay="4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250"/>
                                        <p:tgtEl>
                                          <p:spTgt spid="26"/>
                                        </p:tgtEl>
                                      </p:cBhvr>
                                    </p:animEffect>
                                  </p:childTnLst>
                                </p:cTn>
                              </p:par>
                              <p:par>
                                <p:cTn id="31" presetID="10" presetClass="entr" presetSubtype="0" fill="hold" nodeType="withEffect">
                                  <p:stCondLst>
                                    <p:cond delay="45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3" name="Rectangle 2"/>
          <p:cNvSpPr/>
          <p:nvPr/>
        </p:nvSpPr>
        <p:spPr bwMode="auto">
          <a:xfrm>
            <a:off x="448303" y="1664143"/>
            <a:ext cx="11526579" cy="157259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8" name="Group 47"/>
          <p:cNvGrpSpPr/>
          <p:nvPr/>
        </p:nvGrpSpPr>
        <p:grpSpPr>
          <a:xfrm>
            <a:off x="579437" y="3605018"/>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79437" y="5794483"/>
            <a:ext cx="11277600" cy="717538"/>
            <a:chOff x="579437" y="-1077298"/>
            <a:chExt cx="11277600" cy="717538"/>
          </a:xfrm>
        </p:grpSpPr>
        <p:sp>
          <p:nvSpPr>
            <p:cNvPr id="44" name="Rectangle 43"/>
            <p:cNvSpPr/>
            <p:nvPr/>
          </p:nvSpPr>
          <p:spPr bwMode="auto">
            <a:xfrm>
              <a:off x="579437" y="-1077298"/>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7298"/>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4334561"/>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5060116"/>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marL="0" marR="0" lvl="0" indent="0" algn="l" defTabSz="931863"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10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79437" y="2658079"/>
            <a:ext cx="11277600" cy="3125803"/>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75448" y="3815714"/>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nvGrpSpPr>
          <p:cNvPr id="14" name="Group 13"/>
          <p:cNvGrpSpPr/>
          <p:nvPr/>
        </p:nvGrpSpPr>
        <p:grpSpPr>
          <a:xfrm>
            <a:off x="6993655" y="3659371"/>
            <a:ext cx="2056015" cy="863990"/>
            <a:chOff x="7019425" y="3801417"/>
            <a:chExt cx="2056015" cy="863990"/>
          </a:xfrm>
        </p:grpSpPr>
        <p:grpSp>
          <p:nvGrpSpPr>
            <p:cNvPr id="169" name="Group 168"/>
            <p:cNvGrpSpPr/>
            <p:nvPr/>
          </p:nvGrpSpPr>
          <p:grpSpPr>
            <a:xfrm>
              <a:off x="7019425" y="3801417"/>
              <a:ext cx="2056015" cy="863990"/>
              <a:chOff x="4413164" y="2200031"/>
              <a:chExt cx="930184" cy="390887"/>
            </a:xfrm>
          </p:grpSpPr>
          <p:sp>
            <p:nvSpPr>
              <p:cNvPr id="170" name="Rectangle 16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1" name="TextBox 170"/>
              <p:cNvSpPr txBox="1"/>
              <p:nvPr/>
            </p:nvSpPr>
            <p:spPr>
              <a:xfrm>
                <a:off x="4776390" y="2218588"/>
                <a:ext cx="566958" cy="35925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Stream </a:t>
                </a:r>
                <a:br>
                  <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a:t>
                </a:r>
              </a:p>
            </p:txBody>
          </p:sp>
        </p:grpSp>
        <p:pic>
          <p:nvPicPr>
            <p:cNvPr id="180" name="Picture 179"/>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7104927" y="3890320"/>
              <a:ext cx="676984" cy="679715"/>
            </a:xfrm>
            <a:prstGeom prst="rect">
              <a:avLst/>
            </a:prstGeom>
            <a:noFill/>
          </p:spPr>
        </p:pic>
      </p:grpSp>
      <p:grpSp>
        <p:nvGrpSpPr>
          <p:cNvPr id="5" name="Group 4"/>
          <p:cNvGrpSpPr/>
          <p:nvPr/>
        </p:nvGrpSpPr>
        <p:grpSpPr>
          <a:xfrm>
            <a:off x="9413469" y="3659371"/>
            <a:ext cx="2265431" cy="863990"/>
            <a:chOff x="4765670" y="3659371"/>
            <a:chExt cx="2265431" cy="863990"/>
          </a:xfrm>
        </p:grpSpPr>
        <p:grpSp>
          <p:nvGrpSpPr>
            <p:cNvPr id="111" name="Group 110"/>
            <p:cNvGrpSpPr/>
            <p:nvPr/>
          </p:nvGrpSpPr>
          <p:grpSpPr>
            <a:xfrm>
              <a:off x="4765670" y="3659371"/>
              <a:ext cx="2265431" cy="863990"/>
              <a:chOff x="4413164" y="2200031"/>
              <a:chExt cx="1024928" cy="390887"/>
            </a:xfrm>
          </p:grpSpPr>
          <p:sp>
            <p:nvSpPr>
              <p:cNvPr id="120" name="Rectangle 11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1" name="TextBox 120"/>
              <p:cNvSpPr txBox="1"/>
              <p:nvPr/>
            </p:nvSpPr>
            <p:spPr>
              <a:xfrm>
                <a:off x="4776390" y="2274982"/>
                <a:ext cx="661702" cy="246463"/>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Logic Apps</a:t>
                </a:r>
              </a:p>
            </p:txBody>
          </p:sp>
        </p:grpSp>
        <p:pic>
          <p:nvPicPr>
            <p:cNvPr id="67" name="Picture 66"/>
            <p:cNvPicPr>
              <a:picLocks noChangeAspect="1"/>
            </p:cNvPicPr>
            <p:nvPr/>
          </p:nvPicPr>
          <p:blipFill>
            <a:blip r:embed="rId6"/>
            <a:stretch>
              <a:fillRect/>
            </a:stretch>
          </p:blipFill>
          <p:spPr>
            <a:xfrm>
              <a:off x="4954549" y="3823120"/>
              <a:ext cx="519305" cy="518725"/>
            </a:xfrm>
            <a:prstGeom prst="rect">
              <a:avLst/>
            </a:prstGeom>
          </p:spPr>
        </p:pic>
      </p:grpSp>
      <p:grpSp>
        <p:nvGrpSpPr>
          <p:cNvPr id="6" name="Group 5"/>
          <p:cNvGrpSpPr/>
          <p:nvPr/>
        </p:nvGrpSpPr>
        <p:grpSpPr>
          <a:xfrm>
            <a:off x="4735115" y="3659371"/>
            <a:ext cx="1978421" cy="863990"/>
            <a:chOff x="9475474" y="3659371"/>
            <a:chExt cx="1978421" cy="863990"/>
          </a:xfrm>
        </p:grpSpPr>
        <p:grpSp>
          <p:nvGrpSpPr>
            <p:cNvPr id="176" name="Group 175"/>
            <p:cNvGrpSpPr/>
            <p:nvPr/>
          </p:nvGrpSpPr>
          <p:grpSpPr>
            <a:xfrm>
              <a:off x="9475474" y="3659371"/>
              <a:ext cx="1978421" cy="863990"/>
              <a:chOff x="4413164" y="2200031"/>
              <a:chExt cx="895079" cy="390887"/>
            </a:xfrm>
          </p:grpSpPr>
          <p:sp>
            <p:nvSpPr>
              <p:cNvPr id="177" name="Rectangle 176"/>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8" name="TextBox 177"/>
              <p:cNvSpPr txBox="1"/>
              <p:nvPr/>
            </p:nvSpPr>
            <p:spPr>
              <a:xfrm>
                <a:off x="4781435" y="2274982"/>
                <a:ext cx="526808" cy="246463"/>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800" b="0" i="0" u="none" strike="noStrike" kern="1200" cap="none" spc="-50" normalizeH="0" baseline="0" noProof="0" dirty="0" err="1">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IoT</a:t>
                </a:r>
                <a:r>
                  <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 Hub</a:t>
                </a:r>
              </a:p>
            </p:txBody>
          </p:sp>
        </p:grpSp>
        <p:pic>
          <p:nvPicPr>
            <p:cNvPr id="68" name="Picture 67"/>
            <p:cNvPicPr>
              <a:picLocks noChangeAspect="1"/>
            </p:cNvPicPr>
            <p:nvPr/>
          </p:nvPicPr>
          <p:blipFill>
            <a:blip r:embed="rId7"/>
            <a:stretch>
              <a:fillRect/>
            </a:stretch>
          </p:blipFill>
          <p:spPr>
            <a:xfrm>
              <a:off x="9610637" y="3808925"/>
              <a:ext cx="627900" cy="515724"/>
            </a:xfrm>
            <a:prstGeom prst="rect">
              <a:avLst/>
            </a:prstGeom>
            <a:noFill/>
          </p:spPr>
        </p:pic>
      </p:grpSp>
    </p:spTree>
    <p:extLst>
      <p:ext uri="{BB962C8B-B14F-4D97-AF65-F5344CB8AC3E}">
        <p14:creationId xmlns:p14="http://schemas.microsoft.com/office/powerpoint/2010/main" val="1341772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22" presetClass="entr" presetSubtype="4" fill="hold" nodeType="withEffect">
                                  <p:stCondLst>
                                    <p:cond delay="125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250"/>
                                        <p:tgtEl>
                                          <p:spTgt spid="5"/>
                                        </p:tgtEl>
                                      </p:cBhvr>
                                    </p:animEffect>
                                  </p:childTnLst>
                                </p:cTn>
                              </p:par>
                              <p:par>
                                <p:cTn id="19" presetID="10" presetClass="entr" presetSubtype="0" fill="hold" nodeType="withEffect">
                                  <p:stCondLst>
                                    <p:cond delay="1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250"/>
                                        <p:tgtEl>
                                          <p:spTgt spid="14"/>
                                        </p:tgtEl>
                                      </p:cBhvr>
                                    </p:animEffect>
                                  </p:childTnLst>
                                </p:cTn>
                              </p:par>
                              <p:par>
                                <p:cTn id="22" presetID="10" presetClass="entr" presetSubtype="0" fill="hold" nodeType="withEffect">
                                  <p:stCondLst>
                                    <p:cond delay="15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31416" y="5687560"/>
            <a:ext cx="8227555" cy="935842"/>
          </a:xfrm>
        </p:spPr>
        <p:txBody>
          <a:bodyPr>
            <a:noAutofit/>
          </a:bodyPr>
          <a:lstStyle/>
          <a:p>
            <a:r>
              <a:rPr lang="en-US" sz="4080" dirty="0"/>
              <a:t>Key Scenarios to get started with Microsoft Azure</a:t>
            </a:r>
          </a:p>
        </p:txBody>
      </p:sp>
      <p:sp>
        <p:nvSpPr>
          <p:cNvPr id="62" name="Freeform 61"/>
          <p:cNvSpPr/>
          <p:nvPr/>
        </p:nvSpPr>
        <p:spPr bwMode="auto">
          <a:xfrm flipH="1" flipV="1">
            <a:off x="2780125" y="2803107"/>
            <a:ext cx="3727333" cy="7241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sp>
        <p:nvSpPr>
          <p:cNvPr id="63" name="Freeform 62"/>
          <p:cNvSpPr/>
          <p:nvPr/>
        </p:nvSpPr>
        <p:spPr bwMode="auto">
          <a:xfrm flipH="1" flipV="1">
            <a:off x="2851137" y="4196715"/>
            <a:ext cx="3771360" cy="171123"/>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9" name="Group 8"/>
          <p:cNvGrpSpPr>
            <a:grpSpLocks noChangeAspect="1"/>
          </p:cNvGrpSpPr>
          <p:nvPr/>
        </p:nvGrpSpPr>
        <p:grpSpPr>
          <a:xfrm>
            <a:off x="1383893" y="144131"/>
            <a:ext cx="1837386" cy="5089662"/>
            <a:chOff x="2067582" y="44848"/>
            <a:chExt cx="1834547" cy="5062474"/>
          </a:xfrm>
        </p:grpSpPr>
        <p:sp>
          <p:nvSpPr>
            <p:cNvPr id="5" name="Rounded Rectangle 4"/>
            <p:cNvSpPr/>
            <p:nvPr/>
          </p:nvSpPr>
          <p:spPr bwMode="auto">
            <a:xfrm rot="5400000">
              <a:off x="436196" y="2166707"/>
              <a:ext cx="4572001" cy="130923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2297136" y="44848"/>
              <a:ext cx="1604993" cy="4856870"/>
              <a:chOff x="2297136" y="44848"/>
              <a:chExt cx="1604993" cy="4856870"/>
            </a:xfrm>
          </p:grpSpPr>
          <p:grpSp>
            <p:nvGrpSpPr>
              <p:cNvPr id="4" name="Group 3"/>
              <p:cNvGrpSpPr/>
              <p:nvPr/>
            </p:nvGrpSpPr>
            <p:grpSpPr>
              <a:xfrm>
                <a:off x="2297136" y="762000"/>
                <a:ext cx="838200" cy="959283"/>
                <a:chOff x="5899314" y="2304171"/>
                <a:chExt cx="838200" cy="959283"/>
              </a:xfrm>
            </p:grpSpPr>
            <p:pic>
              <p:nvPicPr>
                <p:cNvPr id="24" name="Picture 23"/>
                <p:cNvPicPr>
                  <a:picLocks noChangeAspect="1"/>
                </p:cNvPicPr>
                <p:nvPr>
                  <p:custDataLst>
                    <p:custData r:id="rId3"/>
                  </p:custDataLst>
                </p:nvPr>
              </p:nvPicPr>
              <p:blipFill>
                <a:blip r:embed="rId6"/>
                <a:stretch>
                  <a:fillRect/>
                </a:stretch>
              </p:blipFill>
              <p:spPr>
                <a:xfrm>
                  <a:off x="5975443" y="2304171"/>
                  <a:ext cx="699995" cy="735892"/>
                </a:xfrm>
                <a:prstGeom prst="rect">
                  <a:avLst/>
                </a:prstGeom>
              </p:spPr>
            </p:pic>
            <p:sp>
              <p:nvSpPr>
                <p:cNvPr id="35" name="TextBox 77"/>
                <p:cNvSpPr txBox="1"/>
                <p:nvPr/>
              </p:nvSpPr>
              <p:spPr>
                <a:xfrm>
                  <a:off x="5899314" y="3062849"/>
                  <a:ext cx="838200" cy="200605"/>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FFFFFF"/>
                      </a:solidFill>
                    </a:rPr>
                    <a:t>Production</a:t>
                  </a:r>
                </a:p>
              </p:txBody>
            </p:sp>
          </p:grpSp>
          <p:grpSp>
            <p:nvGrpSpPr>
              <p:cNvPr id="43" name="Group 42"/>
              <p:cNvGrpSpPr/>
              <p:nvPr/>
            </p:nvGrpSpPr>
            <p:grpSpPr>
              <a:xfrm>
                <a:off x="2373265" y="2335469"/>
                <a:ext cx="699995" cy="959928"/>
                <a:chOff x="5975443" y="2304171"/>
                <a:chExt cx="699995" cy="959928"/>
              </a:xfrm>
            </p:grpSpPr>
            <p:pic>
              <p:nvPicPr>
                <p:cNvPr id="44" name="Picture 43"/>
                <p:cNvPicPr>
                  <a:picLocks noChangeAspect="1"/>
                </p:cNvPicPr>
                <p:nvPr>
                  <p:custDataLst>
                    <p:custData r:id="rId2"/>
                  </p:custDataLst>
                </p:nvPr>
              </p:nvPicPr>
              <p:blipFill>
                <a:blip r:embed="rId6"/>
                <a:stretch>
                  <a:fillRect/>
                </a:stretch>
              </p:blipFill>
              <p:spPr>
                <a:xfrm>
                  <a:off x="5975443" y="2304171"/>
                  <a:ext cx="699995" cy="735892"/>
                </a:xfrm>
                <a:prstGeom prst="rect">
                  <a:avLst/>
                </a:prstGeom>
              </p:spPr>
            </p:pic>
            <p:sp>
              <p:nvSpPr>
                <p:cNvPr id="45" name="TextBox 77"/>
                <p:cNvSpPr txBox="1"/>
                <p:nvPr/>
              </p:nvSpPr>
              <p:spPr>
                <a:xfrm>
                  <a:off x="6038991" y="3063494"/>
                  <a:ext cx="572898" cy="200605"/>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FFFFFF"/>
                      </a:solidFill>
                    </a:rPr>
                    <a:t>Staging</a:t>
                  </a:r>
                </a:p>
              </p:txBody>
            </p:sp>
          </p:grpSp>
          <p:grpSp>
            <p:nvGrpSpPr>
              <p:cNvPr id="46" name="Group 45"/>
              <p:cNvGrpSpPr/>
              <p:nvPr/>
            </p:nvGrpSpPr>
            <p:grpSpPr>
              <a:xfrm>
                <a:off x="2360613" y="3945048"/>
                <a:ext cx="844514" cy="956670"/>
                <a:chOff x="5962791" y="2304171"/>
                <a:chExt cx="844514" cy="956670"/>
              </a:xfrm>
            </p:grpSpPr>
            <p:pic>
              <p:nvPicPr>
                <p:cNvPr id="47" name="Picture 46"/>
                <p:cNvPicPr>
                  <a:picLocks noChangeAspect="1"/>
                </p:cNvPicPr>
                <p:nvPr>
                  <p:custDataLst>
                    <p:custData r:id="rId1"/>
                  </p:custDataLst>
                </p:nvPr>
              </p:nvPicPr>
              <p:blipFill>
                <a:blip r:embed="rId6"/>
                <a:stretch>
                  <a:fillRect/>
                </a:stretch>
              </p:blipFill>
              <p:spPr>
                <a:xfrm>
                  <a:off x="5975443" y="2304171"/>
                  <a:ext cx="699995" cy="735892"/>
                </a:xfrm>
                <a:prstGeom prst="rect">
                  <a:avLst/>
                </a:prstGeom>
              </p:spPr>
            </p:pic>
            <p:sp>
              <p:nvSpPr>
                <p:cNvPr id="48" name="TextBox 77"/>
                <p:cNvSpPr txBox="1"/>
                <p:nvPr/>
              </p:nvSpPr>
              <p:spPr>
                <a:xfrm>
                  <a:off x="5962791" y="3060236"/>
                  <a:ext cx="844514" cy="200605"/>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FFFFFF"/>
                      </a:solidFill>
                    </a:rPr>
                    <a:t>Dev/Test</a:t>
                  </a:r>
                </a:p>
              </p:txBody>
            </p:sp>
          </p:grpSp>
          <p:pic>
            <p:nvPicPr>
              <p:cNvPr id="56" name="Picture 55"/>
              <p:cNvPicPr>
                <a:picLocks noChangeAspect="1"/>
              </p:cNvPicPr>
              <p:nvPr/>
            </p:nvPicPr>
            <p:blipFill>
              <a:blip r:embed="rId7"/>
              <a:stretch>
                <a:fillRect/>
              </a:stretch>
            </p:blipFill>
            <p:spPr>
              <a:xfrm>
                <a:off x="2589165" y="1854214"/>
                <a:ext cx="331740" cy="357258"/>
              </a:xfrm>
              <a:prstGeom prst="rect">
                <a:avLst/>
              </a:prstGeom>
            </p:spPr>
          </p:pic>
          <p:pic>
            <p:nvPicPr>
              <p:cNvPr id="57" name="Picture 56"/>
              <p:cNvPicPr>
                <a:picLocks noChangeAspect="1"/>
              </p:cNvPicPr>
              <p:nvPr/>
            </p:nvPicPr>
            <p:blipFill>
              <a:blip r:embed="rId7"/>
              <a:stretch>
                <a:fillRect/>
              </a:stretch>
            </p:blipFill>
            <p:spPr>
              <a:xfrm>
                <a:off x="2556326" y="3424909"/>
                <a:ext cx="331740" cy="357258"/>
              </a:xfrm>
              <a:prstGeom prst="rect">
                <a:avLst/>
              </a:prstGeom>
            </p:spPr>
          </p:pic>
          <p:pic>
            <p:nvPicPr>
              <p:cNvPr id="2" name="Picture 1"/>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063929" y="44848"/>
                <a:ext cx="838200" cy="838200"/>
              </a:xfrm>
              <a:prstGeom prst="rect">
                <a:avLst/>
              </a:prstGeom>
              <a:noFill/>
              <a:ln>
                <a:noFill/>
              </a:ln>
              <a:effectLst>
                <a:outerShdw blurRad="50800" dist="38100" dir="5400000" algn="t" rotWithShape="0">
                  <a:schemeClr val="bg1">
                    <a:alpha val="40000"/>
                  </a:schemeClr>
                </a:outerShdw>
              </a:effectLst>
            </p:spPr>
          </p:pic>
        </p:grpSp>
      </p:grpSp>
      <p:sp>
        <p:nvSpPr>
          <p:cNvPr id="64" name="Freeform 63"/>
          <p:cNvSpPr/>
          <p:nvPr/>
        </p:nvSpPr>
        <p:spPr bwMode="auto">
          <a:xfrm rot="5400000" flipH="1">
            <a:off x="5849192" y="3597956"/>
            <a:ext cx="1498474" cy="48135"/>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sp>
        <p:nvSpPr>
          <p:cNvPr id="65" name="TextBox 77"/>
          <p:cNvSpPr txBox="1"/>
          <p:nvPr/>
        </p:nvSpPr>
        <p:spPr>
          <a:xfrm>
            <a:off x="4427593" y="4100573"/>
            <a:ext cx="1036060" cy="201683"/>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Test branch</a:t>
            </a:r>
          </a:p>
        </p:txBody>
      </p:sp>
      <p:sp>
        <p:nvSpPr>
          <p:cNvPr id="66" name="TextBox 77"/>
          <p:cNvSpPr txBox="1"/>
          <p:nvPr/>
        </p:nvSpPr>
        <p:spPr>
          <a:xfrm>
            <a:off x="4339341" y="2938429"/>
            <a:ext cx="1212564" cy="201683"/>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Master branch</a:t>
            </a:r>
          </a:p>
        </p:txBody>
      </p:sp>
      <p:sp>
        <p:nvSpPr>
          <p:cNvPr id="67" name="Freeform 66"/>
          <p:cNvSpPr/>
          <p:nvPr/>
        </p:nvSpPr>
        <p:spPr bwMode="auto">
          <a:xfrm rot="10800000" flipH="1">
            <a:off x="6623511" y="2826158"/>
            <a:ext cx="2344245" cy="4662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12" name="Group 11"/>
          <p:cNvGrpSpPr/>
          <p:nvPr/>
        </p:nvGrpSpPr>
        <p:grpSpPr>
          <a:xfrm>
            <a:off x="8846648" y="1365131"/>
            <a:ext cx="2656341" cy="1898980"/>
            <a:chOff x="7736923" y="1143000"/>
            <a:chExt cx="2604492" cy="1861914"/>
          </a:xfrm>
        </p:grpSpPr>
        <p:pic>
          <p:nvPicPr>
            <p:cNvPr id="6" name="Picture 5"/>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7913663" y="2224624"/>
              <a:ext cx="780290" cy="780290"/>
            </a:xfrm>
            <a:prstGeom prst="rect">
              <a:avLst/>
            </a:prstGeom>
          </p:spPr>
        </p:pic>
        <p:pic>
          <p:nvPicPr>
            <p:cNvPr id="58" name="Picture 57"/>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7877435" y="1143000"/>
              <a:ext cx="663637" cy="556207"/>
            </a:xfrm>
            <a:prstGeom prst="rect">
              <a:avLst/>
            </a:prstGeom>
            <a:effectLst>
              <a:outerShdw blurRad="50800" dist="50800" dir="5400000" algn="ctr" rotWithShape="0">
                <a:srgbClr val="0072C6"/>
              </a:outerShdw>
            </a:effectLst>
          </p:spPr>
        </p:pic>
        <p:sp>
          <p:nvSpPr>
            <p:cNvPr id="59" name="TextBox 77"/>
            <p:cNvSpPr txBox="1"/>
            <p:nvPr/>
          </p:nvSpPr>
          <p:spPr>
            <a:xfrm>
              <a:off x="8317809" y="1166683"/>
              <a:ext cx="572898"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Build</a:t>
              </a:r>
            </a:p>
          </p:txBody>
        </p:sp>
        <p:sp>
          <p:nvSpPr>
            <p:cNvPr id="60" name="TextBox 77"/>
            <p:cNvSpPr txBox="1"/>
            <p:nvPr/>
          </p:nvSpPr>
          <p:spPr>
            <a:xfrm>
              <a:off x="8627465" y="2437194"/>
              <a:ext cx="1713950"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Visual Studio Online</a:t>
              </a:r>
            </a:p>
          </p:txBody>
        </p:sp>
        <p:sp>
          <p:nvSpPr>
            <p:cNvPr id="61" name="TextBox 77"/>
            <p:cNvSpPr txBox="1"/>
            <p:nvPr/>
          </p:nvSpPr>
          <p:spPr>
            <a:xfrm>
              <a:off x="8751949" y="2660921"/>
              <a:ext cx="780775"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b="1" spc="-51" dirty="0">
                  <a:solidFill>
                    <a:srgbClr val="002060"/>
                  </a:solidFill>
                </a:rPr>
                <a:t>GIT / TFS</a:t>
              </a:r>
            </a:p>
          </p:txBody>
        </p:sp>
        <p:sp>
          <p:nvSpPr>
            <p:cNvPr id="7" name="Arc 6"/>
            <p:cNvSpPr/>
            <p:nvPr/>
          </p:nvSpPr>
          <p:spPr>
            <a:xfrm rot="15298052">
              <a:off x="7516436" y="1720248"/>
              <a:ext cx="1075877" cy="634904"/>
            </a:xfrm>
            <a:prstGeom prst="arc">
              <a:avLst>
                <a:gd name="adj1" fmla="val 13619450"/>
                <a:gd name="adj2" fmla="val 20527924"/>
              </a:avLst>
            </a:prstGeom>
            <a:ln>
              <a:solidFill>
                <a:schemeClr val="tx1"/>
              </a:solidFill>
              <a:headEnd type="stealth" w="sm"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sp>
          <p:nvSpPr>
            <p:cNvPr id="68" name="Arc 67"/>
            <p:cNvSpPr/>
            <p:nvPr/>
          </p:nvSpPr>
          <p:spPr>
            <a:xfrm rot="15504807" flipV="1">
              <a:off x="8108695" y="1556979"/>
              <a:ext cx="934584" cy="558903"/>
            </a:xfrm>
            <a:prstGeom prst="arc">
              <a:avLst>
                <a:gd name="adj1" fmla="val 11645508"/>
                <a:gd name="adj2" fmla="val 20702189"/>
              </a:avLst>
            </a:prstGeom>
            <a:ln>
              <a:solidFill>
                <a:schemeClr val="tx1"/>
              </a:solidFill>
              <a:headEnd type="none"/>
              <a:tailEnd type="stealth"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grpSp>
      <p:sp>
        <p:nvSpPr>
          <p:cNvPr id="71" name="TextBox 70"/>
          <p:cNvSpPr txBox="1"/>
          <p:nvPr/>
        </p:nvSpPr>
        <p:spPr>
          <a:xfrm>
            <a:off x="2840270" y="1076879"/>
            <a:ext cx="6221242" cy="820073"/>
          </a:xfrm>
          <a:prstGeom prst="rect">
            <a:avLst/>
          </a:prstGeom>
          <a:noFill/>
        </p:spPr>
        <p:txBody>
          <a:bodyPr wrap="none" lIns="186521" tIns="149217" rIns="186521" bIns="149217" rtlCol="0">
            <a:spAutoFit/>
          </a:bodyPr>
          <a:lstStyle/>
          <a:p>
            <a:pPr>
              <a:lnSpc>
                <a:spcPct val="90000"/>
              </a:lnSpc>
              <a:spcAft>
                <a:spcPts val="612"/>
              </a:spcAft>
            </a:pPr>
            <a:r>
              <a:rPr lang="en-US" sz="3672" dirty="0">
                <a:solidFill>
                  <a:srgbClr val="002060"/>
                </a:solidFill>
              </a:rPr>
              <a:t>Full Dev/Test environments </a:t>
            </a:r>
          </a:p>
        </p:txBody>
      </p:sp>
      <p:grpSp>
        <p:nvGrpSpPr>
          <p:cNvPr id="13" name="Group 12"/>
          <p:cNvGrpSpPr>
            <a:grpSpLocks noChangeAspect="1"/>
          </p:cNvGrpSpPr>
          <p:nvPr/>
        </p:nvGrpSpPr>
        <p:grpSpPr>
          <a:xfrm>
            <a:off x="8462902" y="3264112"/>
            <a:ext cx="2029768" cy="1973605"/>
            <a:chOff x="8278805" y="3271489"/>
            <a:chExt cx="1990149" cy="1935083"/>
          </a:xfrm>
        </p:grpSpPr>
        <p:grpSp>
          <p:nvGrpSpPr>
            <p:cNvPr id="10" name="Group 9"/>
            <p:cNvGrpSpPr>
              <a:grpSpLocks noChangeAspect="1"/>
            </p:cNvGrpSpPr>
            <p:nvPr/>
          </p:nvGrpSpPr>
          <p:grpSpPr>
            <a:xfrm>
              <a:off x="8278805" y="3271489"/>
              <a:ext cx="1990149" cy="1935083"/>
              <a:chOff x="8266689" y="3078548"/>
              <a:chExt cx="1990149" cy="1935083"/>
            </a:xfrm>
          </p:grpSpPr>
          <p:grpSp>
            <p:nvGrpSpPr>
              <p:cNvPr id="49" name="Group 48"/>
              <p:cNvGrpSpPr>
                <a:grpSpLocks noChangeAspect="1"/>
              </p:cNvGrpSpPr>
              <p:nvPr/>
            </p:nvGrpSpPr>
            <p:grpSpPr>
              <a:xfrm>
                <a:off x="8266689" y="3078548"/>
                <a:ext cx="1990149" cy="1763514"/>
                <a:chOff x="685800" y="3317319"/>
                <a:chExt cx="3132178" cy="2775489"/>
              </a:xfrm>
            </p:grpSpPr>
            <p:sp>
              <p:nvSpPr>
                <p:cNvPr id="50" name="Right Arrow 49"/>
                <p:cNvSpPr/>
                <p:nvPr/>
              </p:nvSpPr>
              <p:spPr>
                <a:xfrm rot="16200000">
                  <a:off x="1330871" y="4396659"/>
                  <a:ext cx="2590415" cy="431736"/>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93260" rIns="93260" bIns="9326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24" dirty="0" err="1">
                    <a:solidFill>
                      <a:srgbClr val="FFFFFF"/>
                    </a:solidFill>
                  </a:endParaRPr>
                </a:p>
              </p:txBody>
            </p:sp>
            <p:sp>
              <p:nvSpPr>
                <p:cNvPr id="51" name="Right Arrow 50"/>
                <p:cNvSpPr/>
                <p:nvPr/>
              </p:nvSpPr>
              <p:spPr>
                <a:xfrm rot="16200000">
                  <a:off x="578251" y="4400541"/>
                  <a:ext cx="2590221" cy="424174"/>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93260" rIns="93260" bIns="9326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24" dirty="0" err="1">
                    <a:solidFill>
                      <a:srgbClr val="FFFFFF"/>
                    </a:solidFill>
                  </a:endParaRPr>
                </a:p>
              </p:txBody>
            </p:sp>
            <p:pic>
              <p:nvPicPr>
                <p:cNvPr id="53" name="Picture 52"/>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85800" y="5029200"/>
                  <a:ext cx="3132178" cy="1063608"/>
                </a:xfrm>
                <a:prstGeom prst="rect">
                  <a:avLst/>
                </a:prstGeom>
              </p:spPr>
            </p:pic>
          </p:grpSp>
          <p:sp>
            <p:nvSpPr>
              <p:cNvPr id="69" name="TextBox 77"/>
              <p:cNvSpPr txBox="1"/>
              <p:nvPr/>
            </p:nvSpPr>
            <p:spPr>
              <a:xfrm rot="16200000">
                <a:off x="8909891" y="3482544"/>
                <a:ext cx="711037"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Check-in</a:t>
                </a:r>
              </a:p>
            </p:txBody>
          </p:sp>
          <p:sp>
            <p:nvSpPr>
              <p:cNvPr id="70" name="TextBox 77"/>
              <p:cNvSpPr txBox="1"/>
              <p:nvPr/>
            </p:nvSpPr>
            <p:spPr>
              <a:xfrm>
                <a:off x="8730486" y="4815885"/>
                <a:ext cx="1015837"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Developers</a:t>
                </a:r>
              </a:p>
            </p:txBody>
          </p:sp>
        </p:grpSp>
        <p:pic>
          <p:nvPicPr>
            <p:cNvPr id="11" name="Picture 10"/>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9333327" y="4139184"/>
              <a:ext cx="356616" cy="356616"/>
            </a:xfrm>
            <a:prstGeom prst="rect">
              <a:avLst/>
            </a:prstGeom>
            <a:solidFill>
              <a:schemeClr val="bg1"/>
            </a:solidFill>
          </p:spPr>
        </p:pic>
        <p:pic>
          <p:nvPicPr>
            <p:cNvPr id="55" name="Picture 54"/>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8860125" y="4139184"/>
              <a:ext cx="356616" cy="356616"/>
            </a:xfrm>
            <a:prstGeom prst="rect">
              <a:avLst/>
            </a:prstGeom>
            <a:solidFill>
              <a:schemeClr val="bg1"/>
            </a:solidFill>
          </p:spPr>
        </p:pic>
      </p:grpSp>
    </p:spTree>
    <p:extLst>
      <p:ext uri="{BB962C8B-B14F-4D97-AF65-F5344CB8AC3E}">
        <p14:creationId xmlns:p14="http://schemas.microsoft.com/office/powerpoint/2010/main" val="36536284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White Background"/>
          <p:cNvSpPr/>
          <p:nvPr/>
        </p:nvSpPr>
        <p:spPr bwMode="auto">
          <a:xfrm>
            <a:off x="1" y="5361362"/>
            <a:ext cx="12436475" cy="1633162"/>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7" name="Icon" descr="Ones-and-zeroes2.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
        <p:nvSpPr>
          <p:cNvPr id="93" name="Rectangle 92"/>
          <p:cNvSpPr/>
          <p:nvPr/>
        </p:nvSpPr>
        <p:spPr bwMode="auto">
          <a:xfrm>
            <a:off x="4353031" y="3989878"/>
            <a:ext cx="3460702" cy="1024958"/>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Freeform 9"/>
          <p:cNvSpPr>
            <a:spLocks noChangeAspect="1"/>
          </p:cNvSpPr>
          <p:nvPr/>
        </p:nvSpPr>
        <p:spPr bwMode="auto">
          <a:xfrm>
            <a:off x="6783511" y="232592"/>
            <a:ext cx="5295312" cy="281590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tx1">
              <a:lumMod val="85000"/>
            </a:schemeClr>
          </a:solidFill>
          <a:ln w="31750">
            <a:solidFill>
              <a:srgbClr val="0078D7"/>
            </a:solidFill>
          </a:ln>
        </p:spPr>
        <p:txBody>
          <a:bodyPr vert="horz" wrap="square" lIns="89629" tIns="44815" rIns="89629" bIns="44815" numCol="1" anchor="t" anchorCtr="0" compatLnSpc="1">
            <a:prstTxWarp prst="textNoShape">
              <a:avLst/>
            </a:prstTxWarp>
          </a:bodyPr>
          <a:lstStyle/>
          <a:p>
            <a:pPr defTabSz="914191" eaLnBrk="1" fontAlgn="auto" hangingPunct="1">
              <a:spcBef>
                <a:spcPts val="0"/>
              </a:spcBef>
              <a:spcAft>
                <a:spcPts val="0"/>
              </a:spcAft>
              <a:defRPr/>
            </a:pPr>
            <a:endParaRPr lang="en-US" sz="1764" kern="0">
              <a:solidFill>
                <a:srgbClr val="505050"/>
              </a:solidFill>
            </a:endParaRPr>
          </a:p>
        </p:txBody>
      </p:sp>
      <p:sp>
        <p:nvSpPr>
          <p:cNvPr id="4" name="Rectangle 3"/>
          <p:cNvSpPr/>
          <p:nvPr/>
        </p:nvSpPr>
        <p:spPr>
          <a:xfrm>
            <a:off x="9706599" y="1155255"/>
            <a:ext cx="2572586" cy="9731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563"/>
            <a:r>
              <a:rPr lang="en-US" sz="2800" dirty="0">
                <a:gradFill>
                  <a:gsLst>
                    <a:gs pos="0">
                      <a:srgbClr val="0078D7"/>
                    </a:gs>
                    <a:gs pos="100000">
                      <a:srgbClr val="0078D7"/>
                    </a:gs>
                  </a:gsLst>
                  <a:lin ang="5400000" scaled="0"/>
                </a:gradFill>
              </a:rPr>
              <a:t>Microsoft Azure</a:t>
            </a:r>
          </a:p>
        </p:txBody>
      </p:sp>
      <p:sp>
        <p:nvSpPr>
          <p:cNvPr id="11" name="Flowchart: Alternate Process 10"/>
          <p:cNvSpPr/>
          <p:nvPr/>
        </p:nvSpPr>
        <p:spPr>
          <a:xfrm>
            <a:off x="389466" y="1010320"/>
            <a:ext cx="3910007" cy="2309120"/>
          </a:xfrm>
          <a:prstGeom prst="flowChartAlternateProcess">
            <a:avLst/>
          </a:prstGeom>
          <a:noFill/>
          <a:ln w="57150" cap="flat" cmpd="sng" algn="ctr">
            <a:solidFill>
              <a:srgbClr val="FFFFFF"/>
            </a:solidFill>
            <a:prstDash val="solid"/>
            <a:miter lim="800000"/>
          </a:ln>
          <a:effectLst/>
        </p:spPr>
        <p:txBody>
          <a:bodyPr rtlCol="0" anchor="ctr"/>
          <a:lstStyle/>
          <a:p>
            <a:pPr algn="ctr" defTabSz="914224">
              <a:defRPr/>
            </a:pPr>
            <a:r>
              <a:rPr lang="en-US" kern="0" dirty="0">
                <a:solidFill>
                  <a:srgbClr val="FFFFFF"/>
                </a:solidFill>
                <a:latin typeface="Segoe UI"/>
              </a:rPr>
              <a:t> </a:t>
            </a:r>
          </a:p>
        </p:txBody>
      </p:sp>
      <p:sp>
        <p:nvSpPr>
          <p:cNvPr id="12" name="TextBox 11"/>
          <p:cNvSpPr txBox="1"/>
          <p:nvPr/>
        </p:nvSpPr>
        <p:spPr>
          <a:xfrm>
            <a:off x="559266" y="2523638"/>
            <a:ext cx="1226406" cy="659198"/>
          </a:xfrm>
          <a:prstGeom prst="rect">
            <a:avLst/>
          </a:prstGeom>
          <a:noFill/>
        </p:spPr>
        <p:txBody>
          <a:bodyPr wrap="square" rtlCol="0">
            <a:spAutoFit/>
          </a:bodyPr>
          <a:lstStyle/>
          <a:p>
            <a:pPr defTabSz="914224">
              <a:defRPr/>
            </a:pPr>
            <a:r>
              <a:rPr lang="en-US" kern="0" dirty="0">
                <a:solidFill>
                  <a:srgbClr val="FFFFFF"/>
                </a:solidFill>
              </a:rPr>
              <a:t>Corporate </a:t>
            </a:r>
          </a:p>
          <a:p>
            <a:pPr defTabSz="914224">
              <a:defRPr/>
            </a:pPr>
            <a:r>
              <a:rPr lang="en-US" kern="0" dirty="0">
                <a:solidFill>
                  <a:srgbClr val="FFFFFF"/>
                </a:solidFill>
              </a:rPr>
              <a:t>Network</a:t>
            </a:r>
          </a:p>
        </p:txBody>
      </p:sp>
      <p:sp>
        <p:nvSpPr>
          <p:cNvPr id="13" name="TextBox 12"/>
          <p:cNvSpPr txBox="1"/>
          <p:nvPr/>
        </p:nvSpPr>
        <p:spPr>
          <a:xfrm>
            <a:off x="730654" y="1100659"/>
            <a:ext cx="2572754" cy="542399"/>
          </a:xfrm>
          <a:prstGeom prst="rect">
            <a:avLst/>
          </a:prstGeom>
          <a:noFill/>
        </p:spPr>
        <p:txBody>
          <a:bodyPr wrap="square" rtlCol="0">
            <a:spAutoFit/>
          </a:bodyPr>
          <a:lstStyle/>
          <a:p>
            <a:pPr algn="r" defTabSz="914224">
              <a:defRPr/>
            </a:pPr>
            <a:r>
              <a:rPr lang="en-US" sz="1428" kern="0" dirty="0">
                <a:solidFill>
                  <a:srgbClr val="00B0F0"/>
                </a:solidFill>
              </a:rPr>
              <a:t>Microsoft SQL Server </a:t>
            </a:r>
          </a:p>
          <a:p>
            <a:pPr algn="r" defTabSz="914224">
              <a:defRPr/>
            </a:pPr>
            <a:r>
              <a:rPr lang="en-US" sz="1428" kern="0" dirty="0">
                <a:solidFill>
                  <a:srgbClr val="00B0F0"/>
                </a:solidFill>
              </a:rPr>
              <a:t>VM </a:t>
            </a:r>
          </a:p>
        </p:txBody>
      </p:sp>
      <p:pic>
        <p:nvPicPr>
          <p:cNvPr id="14" name="Picture 13"/>
          <p:cNvPicPr>
            <a:picLocks noChangeAspect="1"/>
          </p:cNvPicPr>
          <p:nvPr/>
        </p:nvPicPr>
        <p:blipFill>
          <a:blip r:embed="rId5">
            <a:biLevel thresh="25000"/>
          </a:blip>
          <a:stretch>
            <a:fillRect/>
          </a:stretch>
        </p:blipFill>
        <p:spPr>
          <a:xfrm>
            <a:off x="648395" y="1746002"/>
            <a:ext cx="527388" cy="818657"/>
          </a:xfrm>
          <a:prstGeom prst="rect">
            <a:avLst/>
          </a:prstGeom>
        </p:spPr>
      </p:pic>
      <p:sp>
        <p:nvSpPr>
          <p:cNvPr id="18" name="TextBox 311"/>
          <p:cNvSpPr txBox="1"/>
          <p:nvPr/>
        </p:nvSpPr>
        <p:spPr>
          <a:xfrm>
            <a:off x="1629407" y="2574006"/>
            <a:ext cx="1640151" cy="562553"/>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Application VM</a:t>
            </a:r>
          </a:p>
        </p:txBody>
      </p:sp>
      <p:sp>
        <p:nvSpPr>
          <p:cNvPr id="23" name="Text Placeholder 1"/>
          <p:cNvSpPr txBox="1">
            <a:spLocks/>
          </p:cNvSpPr>
          <p:nvPr/>
        </p:nvSpPr>
        <p:spPr>
          <a:xfrm>
            <a:off x="38803" y="3644816"/>
            <a:ext cx="6442411" cy="1681094"/>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buClr>
                <a:schemeClr val="tx1"/>
              </a:buClr>
            </a:pPr>
            <a:endParaRPr lang="en-US" sz="1836" dirty="0">
              <a:solidFill>
                <a:schemeClr val="tx1"/>
              </a:solidFill>
            </a:endParaRPr>
          </a:p>
        </p:txBody>
      </p:sp>
      <p:sp>
        <p:nvSpPr>
          <p:cNvPr id="24" name="Rectangle 23"/>
          <p:cNvSpPr/>
          <p:nvPr/>
        </p:nvSpPr>
        <p:spPr>
          <a:xfrm>
            <a:off x="4990488" y="1312072"/>
            <a:ext cx="1634458" cy="376684"/>
          </a:xfrm>
          <a:prstGeom prst="rect">
            <a:avLst/>
          </a:prstGeom>
        </p:spPr>
        <p:txBody>
          <a:bodyPr wrap="none">
            <a:spAutoFit/>
          </a:bodyPr>
          <a:lstStyle/>
          <a:p>
            <a:pPr>
              <a:buClr>
                <a:schemeClr val="tx1"/>
              </a:buClr>
            </a:pPr>
            <a:r>
              <a:rPr lang="en-US" b="1" dirty="0"/>
              <a:t>Lift and Shift</a:t>
            </a:r>
            <a:endParaRPr lang="en-US" dirty="0"/>
          </a:p>
        </p:txBody>
      </p:sp>
      <p:sp>
        <p:nvSpPr>
          <p:cNvPr id="25" name="Rectangle 24"/>
          <p:cNvSpPr/>
          <p:nvPr/>
        </p:nvSpPr>
        <p:spPr>
          <a:xfrm>
            <a:off x="7802844" y="3745975"/>
            <a:ext cx="6214117" cy="376684"/>
          </a:xfrm>
          <a:prstGeom prst="rect">
            <a:avLst/>
          </a:prstGeom>
        </p:spPr>
        <p:txBody>
          <a:bodyPr>
            <a:spAutoFit/>
          </a:bodyPr>
          <a:lstStyle/>
          <a:p>
            <a:pPr lvl="1">
              <a:buClr>
                <a:schemeClr val="tx1"/>
              </a:buClr>
            </a:pPr>
            <a:r>
              <a:rPr lang="en-US" b="1" dirty="0"/>
              <a:t>Archive </a:t>
            </a:r>
          </a:p>
        </p:txBody>
      </p:sp>
      <p:pic>
        <p:nvPicPr>
          <p:cNvPr id="26" name="Picture 25"/>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461583" y="1902875"/>
            <a:ext cx="795824" cy="795824"/>
          </a:xfrm>
          <a:prstGeom prst="rect">
            <a:avLst/>
          </a:prstGeom>
        </p:spPr>
      </p:pic>
      <p:grpSp>
        <p:nvGrpSpPr>
          <p:cNvPr id="27" name="Group 26"/>
          <p:cNvGrpSpPr/>
          <p:nvPr>
            <p:custDataLst>
              <p:custData r:id="rId1"/>
            </p:custDataLst>
          </p:nvPr>
        </p:nvGrpSpPr>
        <p:grpSpPr>
          <a:xfrm>
            <a:off x="3243803" y="1225477"/>
            <a:ext cx="836369" cy="980364"/>
            <a:chOff x="1901403" y="1722829"/>
            <a:chExt cx="820044" cy="961228"/>
          </a:xfrm>
        </p:grpSpPr>
        <p:sp>
          <p:nvSpPr>
            <p:cNvPr id="19" name="Freeform 18"/>
            <p:cNvSpPr>
              <a:spLocks noChangeAspect="1" noEditPoints="1"/>
            </p:cNvSpPr>
            <p:nvPr/>
          </p:nvSpPr>
          <p:spPr bwMode="auto">
            <a:xfrm>
              <a:off x="1901403" y="1722829"/>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836"/>
            </a:p>
          </p:txBody>
        </p:sp>
        <p:pic>
          <p:nvPicPr>
            <p:cNvPr id="10" name="Picture 9"/>
            <p:cNvPicPr>
              <a:picLocks noChangeAspect="1"/>
            </p:cNvPicPr>
            <p:nvPr/>
          </p:nvPicPr>
          <p:blipFill>
            <a:blip r:embed="rId7">
              <a:biLevel thresh="50000"/>
            </a:blip>
            <a:stretch>
              <a:fillRect/>
            </a:stretch>
          </p:blipFill>
          <p:spPr>
            <a:xfrm>
              <a:off x="2226312" y="2041854"/>
              <a:ext cx="495135" cy="642203"/>
            </a:xfrm>
            <a:prstGeom prst="rect">
              <a:avLst/>
            </a:prstGeom>
            <a:noFill/>
            <a:ln w="63500">
              <a:noFill/>
            </a:ln>
            <a:effectLst>
              <a:outerShdw blurRad="50800" dist="38100" dir="10800000" algn="r" rotWithShape="0">
                <a:prstClr val="black">
                  <a:alpha val="40000"/>
                </a:prstClr>
              </a:outerShdw>
              <a:softEdge rad="0"/>
            </a:effectLst>
          </p:spPr>
        </p:pic>
      </p:grpSp>
      <p:sp>
        <p:nvSpPr>
          <p:cNvPr id="28" name="Freeform 27"/>
          <p:cNvSpPr>
            <a:spLocks noChangeAspect="1" noEditPoints="1"/>
          </p:cNvSpPr>
          <p:nvPr/>
        </p:nvSpPr>
        <p:spPr bwMode="auto">
          <a:xfrm>
            <a:off x="3260009" y="2269663"/>
            <a:ext cx="421545" cy="807322"/>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836"/>
          </a:p>
        </p:txBody>
      </p:sp>
      <p:pic>
        <p:nvPicPr>
          <p:cNvPr id="31" name="Picture 30"/>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8366787" y="1107052"/>
            <a:ext cx="795824" cy="795824"/>
          </a:xfrm>
          <a:prstGeom prst="rect">
            <a:avLst/>
          </a:prstGeom>
        </p:spPr>
      </p:pic>
      <p:pic>
        <p:nvPicPr>
          <p:cNvPr id="30" name="Picture 29"/>
          <p:cNvPicPr>
            <a:picLocks noChangeAspect="1"/>
          </p:cNvPicPr>
          <p:nvPr/>
        </p:nvPicPr>
        <p:blipFill>
          <a:blip r:embed="rId7">
            <a:biLevel thresh="50000"/>
          </a:blip>
          <a:stretch>
            <a:fillRect/>
          </a:stretch>
        </p:blipFill>
        <p:spPr>
          <a:xfrm>
            <a:off x="9008748" y="905798"/>
            <a:ext cx="504992" cy="664037"/>
          </a:xfrm>
          <a:prstGeom prst="rect">
            <a:avLst/>
          </a:prstGeom>
          <a:noFill/>
          <a:ln w="63500">
            <a:noFill/>
          </a:ln>
          <a:effectLst>
            <a:outerShdw blurRad="50800" dist="38100" dir="10800000" algn="r" rotWithShape="0">
              <a:prstClr val="black">
                <a:alpha val="40000"/>
              </a:prstClr>
            </a:outerShdw>
            <a:softEdge rad="0"/>
          </a:effectLst>
        </p:spPr>
      </p:pic>
      <p:cxnSp>
        <p:nvCxnSpPr>
          <p:cNvPr id="37" name="Straight Connector 36"/>
          <p:cNvCxnSpPr/>
          <p:nvPr/>
        </p:nvCxnSpPr>
        <p:spPr>
          <a:xfrm flipH="1" flipV="1">
            <a:off x="3048600" y="1865207"/>
            <a:ext cx="192338" cy="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3041430" y="2483752"/>
            <a:ext cx="261980" cy="319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048601" y="1865207"/>
            <a:ext cx="1170" cy="62572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311"/>
          <p:cNvSpPr txBox="1"/>
          <p:nvPr/>
        </p:nvSpPr>
        <p:spPr>
          <a:xfrm>
            <a:off x="7741500" y="2053253"/>
            <a:ext cx="1640151" cy="562553"/>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Application VM</a:t>
            </a:r>
          </a:p>
        </p:txBody>
      </p:sp>
      <p:sp>
        <p:nvSpPr>
          <p:cNvPr id="60" name="TextBox 59"/>
          <p:cNvSpPr txBox="1"/>
          <p:nvPr/>
        </p:nvSpPr>
        <p:spPr>
          <a:xfrm>
            <a:off x="7556501" y="665567"/>
            <a:ext cx="2572754" cy="542399"/>
          </a:xfrm>
          <a:prstGeom prst="rect">
            <a:avLst/>
          </a:prstGeom>
          <a:noFill/>
        </p:spPr>
        <p:txBody>
          <a:bodyPr wrap="square" rtlCol="0">
            <a:spAutoFit/>
          </a:bodyPr>
          <a:lstStyle/>
          <a:p>
            <a:pPr algn="r" defTabSz="914224">
              <a:defRPr/>
            </a:pPr>
            <a:r>
              <a:rPr lang="en-US" sz="1428" kern="0" dirty="0">
                <a:solidFill>
                  <a:srgbClr val="00B0F0"/>
                </a:solidFill>
              </a:rPr>
              <a:t>Microsoft SQL Server </a:t>
            </a:r>
          </a:p>
          <a:p>
            <a:pPr algn="r" defTabSz="914224">
              <a:defRPr/>
            </a:pPr>
            <a:r>
              <a:rPr lang="en-US" sz="1428" kern="0" dirty="0">
                <a:solidFill>
                  <a:srgbClr val="00B0F0"/>
                </a:solidFill>
              </a:rPr>
              <a:t>VM</a:t>
            </a:r>
          </a:p>
        </p:txBody>
      </p:sp>
      <p:cxnSp>
        <p:nvCxnSpPr>
          <p:cNvPr id="64" name="Straight Connector 63"/>
          <p:cNvCxnSpPr/>
          <p:nvPr/>
        </p:nvCxnSpPr>
        <p:spPr>
          <a:xfrm flipH="1">
            <a:off x="7848849" y="1550853"/>
            <a:ext cx="51263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848849" y="1550854"/>
            <a:ext cx="0" cy="352022"/>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Arc 73"/>
          <p:cNvSpPr/>
          <p:nvPr/>
        </p:nvSpPr>
        <p:spPr>
          <a:xfrm>
            <a:off x="4246543" y="1705805"/>
            <a:ext cx="3033833" cy="519675"/>
          </a:xfrm>
          <a:prstGeom prst="arc">
            <a:avLst>
              <a:gd name="adj1" fmla="val 11287506"/>
              <a:gd name="adj2" fmla="val 21162513"/>
            </a:avLst>
          </a:prstGeom>
          <a:ln>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7" name="Group 76"/>
          <p:cNvGrpSpPr>
            <a:grpSpLocks noChangeAspect="1"/>
          </p:cNvGrpSpPr>
          <p:nvPr/>
        </p:nvGrpSpPr>
        <p:grpSpPr>
          <a:xfrm>
            <a:off x="9744067" y="2053253"/>
            <a:ext cx="923107" cy="821812"/>
            <a:chOff x="10220208" y="3863854"/>
            <a:chExt cx="1047610" cy="932653"/>
          </a:xfrm>
          <a:solidFill>
            <a:schemeClr val="tx1"/>
          </a:solidFill>
        </p:grpSpPr>
        <p:pic>
          <p:nvPicPr>
            <p:cNvPr id="5" name="Picture 4"/>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220208" y="3863854"/>
              <a:ext cx="682900" cy="655693"/>
            </a:xfrm>
            <a:prstGeom prst="rect">
              <a:avLst/>
            </a:prstGeom>
            <a:grpFill/>
          </p:spPr>
        </p:pic>
        <p:pic>
          <p:nvPicPr>
            <p:cNvPr id="75" name="Picture 74"/>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432518" y="3988414"/>
              <a:ext cx="682900" cy="655693"/>
            </a:xfrm>
            <a:prstGeom prst="rect">
              <a:avLst/>
            </a:prstGeom>
            <a:grpFill/>
          </p:spPr>
        </p:pic>
        <p:pic>
          <p:nvPicPr>
            <p:cNvPr id="76" name="Picture 75"/>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584918" y="4140814"/>
              <a:ext cx="682900" cy="655693"/>
            </a:xfrm>
            <a:prstGeom prst="rect">
              <a:avLst/>
            </a:prstGeom>
            <a:grpFill/>
          </p:spPr>
        </p:pic>
      </p:grpSp>
      <p:pic>
        <p:nvPicPr>
          <p:cNvPr id="82" name="Picture 81"/>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6501129" y="4118695"/>
            <a:ext cx="587540" cy="587540"/>
          </a:xfrm>
          <a:prstGeom prst="rect">
            <a:avLst/>
          </a:prstGeom>
        </p:spPr>
      </p:pic>
      <p:pic>
        <p:nvPicPr>
          <p:cNvPr id="84" name="Picture 83"/>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4468072" y="4118789"/>
            <a:ext cx="587446" cy="587446"/>
          </a:xfrm>
          <a:prstGeom prst="rect">
            <a:avLst/>
          </a:prstGeom>
        </p:spPr>
      </p:pic>
      <p:sp>
        <p:nvSpPr>
          <p:cNvPr id="86" name="TextBox 311"/>
          <p:cNvSpPr txBox="1"/>
          <p:nvPr/>
        </p:nvSpPr>
        <p:spPr>
          <a:xfrm>
            <a:off x="3925016" y="4666477"/>
            <a:ext cx="1130503"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PDF</a:t>
            </a:r>
          </a:p>
        </p:txBody>
      </p:sp>
      <p:sp>
        <p:nvSpPr>
          <p:cNvPr id="88" name="TextBox 311"/>
          <p:cNvSpPr txBox="1"/>
          <p:nvPr/>
        </p:nvSpPr>
        <p:spPr>
          <a:xfrm>
            <a:off x="4624885" y="4680778"/>
            <a:ext cx="1209938"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DOCX</a:t>
            </a:r>
          </a:p>
        </p:txBody>
      </p:sp>
      <p:sp>
        <p:nvSpPr>
          <p:cNvPr id="89" name="TextBox 311"/>
          <p:cNvSpPr txBox="1"/>
          <p:nvPr/>
        </p:nvSpPr>
        <p:spPr>
          <a:xfrm>
            <a:off x="5187196" y="4666477"/>
            <a:ext cx="1209938"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JPG</a:t>
            </a:r>
          </a:p>
        </p:txBody>
      </p:sp>
      <p:sp>
        <p:nvSpPr>
          <p:cNvPr id="91" name="TextBox 311"/>
          <p:cNvSpPr txBox="1"/>
          <p:nvPr/>
        </p:nvSpPr>
        <p:spPr>
          <a:xfrm>
            <a:off x="5937530" y="4649646"/>
            <a:ext cx="1354739"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28" dirty="0">
                <a:solidFill>
                  <a:srgbClr val="00B0F0"/>
                </a:solidFill>
              </a:rPr>
              <a:t>VIDEO</a:t>
            </a:r>
          </a:p>
        </p:txBody>
      </p:sp>
      <p:pic>
        <p:nvPicPr>
          <p:cNvPr id="95" name="Picture 94"/>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5145780" y="4118789"/>
            <a:ext cx="587446" cy="587446"/>
          </a:xfrm>
          <a:prstGeom prst="rect">
            <a:avLst/>
          </a:prstGeom>
        </p:spPr>
      </p:pic>
      <p:pic>
        <p:nvPicPr>
          <p:cNvPr id="96" name="Picture 95"/>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5816472" y="4119413"/>
            <a:ext cx="587446" cy="587446"/>
          </a:xfrm>
          <a:prstGeom prst="rect">
            <a:avLst/>
          </a:prstGeom>
        </p:spPr>
      </p:pic>
      <p:pic>
        <p:nvPicPr>
          <p:cNvPr id="97" name="Picture 96"/>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7162576" y="4110951"/>
            <a:ext cx="587446" cy="587446"/>
          </a:xfrm>
          <a:prstGeom prst="rect">
            <a:avLst/>
          </a:prstGeom>
        </p:spPr>
      </p:pic>
      <p:sp>
        <p:nvSpPr>
          <p:cNvPr id="98" name="TextBox 311"/>
          <p:cNvSpPr txBox="1"/>
          <p:nvPr/>
        </p:nvSpPr>
        <p:spPr>
          <a:xfrm>
            <a:off x="6750425" y="4642611"/>
            <a:ext cx="1354739"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28" dirty="0">
                <a:solidFill>
                  <a:srgbClr val="00B0F0"/>
                </a:solidFill>
              </a:rPr>
              <a:t>DB</a:t>
            </a:r>
          </a:p>
        </p:txBody>
      </p:sp>
      <p:sp>
        <p:nvSpPr>
          <p:cNvPr id="99" name="Arc 98"/>
          <p:cNvSpPr/>
          <p:nvPr/>
        </p:nvSpPr>
        <p:spPr>
          <a:xfrm rot="8666236">
            <a:off x="7504305" y="3122872"/>
            <a:ext cx="2940630" cy="959270"/>
          </a:xfrm>
          <a:prstGeom prst="arc">
            <a:avLst>
              <a:gd name="adj1" fmla="val 11568521"/>
              <a:gd name="adj2" fmla="val 21162513"/>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TextBox 311"/>
          <p:cNvSpPr txBox="1"/>
          <p:nvPr/>
        </p:nvSpPr>
        <p:spPr>
          <a:xfrm>
            <a:off x="9817381" y="2348965"/>
            <a:ext cx="1640151"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Storage</a:t>
            </a:r>
          </a:p>
        </p:txBody>
      </p:sp>
      <p:sp>
        <p:nvSpPr>
          <p:cNvPr id="116" name="Rectangle 115"/>
          <p:cNvSpPr/>
          <p:nvPr/>
        </p:nvSpPr>
        <p:spPr>
          <a:xfrm>
            <a:off x="8485946" y="4074817"/>
            <a:ext cx="3035186" cy="376684"/>
          </a:xfrm>
          <a:prstGeom prst="rect">
            <a:avLst/>
          </a:prstGeom>
        </p:spPr>
        <p:txBody>
          <a:bodyPr wrap="none">
            <a:spAutoFit/>
          </a:bodyPr>
          <a:lstStyle/>
          <a:p>
            <a:pPr lvl="1">
              <a:buClr>
                <a:schemeClr val="tx1"/>
              </a:buClr>
            </a:pPr>
            <a:r>
              <a:rPr lang="en-US" dirty="0"/>
              <a:t>key data inexpensively </a:t>
            </a:r>
          </a:p>
        </p:txBody>
      </p:sp>
      <p:sp>
        <p:nvSpPr>
          <p:cNvPr id="21" name="Title 2"/>
          <p:cNvSpPr>
            <a:spLocks noGrp="1"/>
          </p:cNvSpPr>
          <p:nvPr>
            <p:ph type="title" idx="4294967295"/>
          </p:nvPr>
        </p:nvSpPr>
        <p:spPr>
          <a:xfrm>
            <a:off x="4208463" y="5688013"/>
            <a:ext cx="8228012" cy="935037"/>
          </a:xfrm>
        </p:spPr>
        <p:txBody>
          <a:bodyPr>
            <a:noAutofit/>
          </a:bodyPr>
          <a:lstStyle/>
          <a:p>
            <a:pPr algn="l"/>
            <a:r>
              <a:rPr lang="en-US" sz="4080" dirty="0"/>
              <a:t>Key Scenarios to get started with Microsoft Azure</a:t>
            </a:r>
          </a:p>
        </p:txBody>
      </p:sp>
    </p:spTree>
    <p:extLst>
      <p:ext uri="{BB962C8B-B14F-4D97-AF65-F5344CB8AC3E}">
        <p14:creationId xmlns:p14="http://schemas.microsoft.com/office/powerpoint/2010/main" val="179630234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ircular Arrow 36"/>
          <p:cNvSpPr>
            <a:spLocks/>
          </p:cNvSpPr>
          <p:nvPr/>
        </p:nvSpPr>
        <p:spPr bwMode="auto">
          <a:xfrm>
            <a:off x="3937942" y="233151"/>
            <a:ext cx="4300936" cy="4001420"/>
          </a:xfrm>
          <a:prstGeom prst="circularArrow">
            <a:avLst>
              <a:gd name="adj1" fmla="val 1989"/>
              <a:gd name="adj2" fmla="val 236455"/>
              <a:gd name="adj3" fmla="val 20323603"/>
              <a:gd name="adj4" fmla="val 10609299"/>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Circular Arrow 35"/>
          <p:cNvSpPr>
            <a:spLocks/>
          </p:cNvSpPr>
          <p:nvPr/>
        </p:nvSpPr>
        <p:spPr bwMode="auto">
          <a:xfrm rot="11883020">
            <a:off x="3917983" y="757134"/>
            <a:ext cx="4340584" cy="3952407"/>
          </a:xfrm>
          <a:prstGeom prst="circularArrow">
            <a:avLst>
              <a:gd name="adj1" fmla="val 1989"/>
              <a:gd name="adj2" fmla="val 358372"/>
              <a:gd name="adj3" fmla="val 20323603"/>
              <a:gd name="adj4" fmla="val 11107266"/>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noAutofit/>
          </a:bodyPr>
          <a:lstStyle/>
          <a:p>
            <a:r>
              <a:rPr lang="en-US" sz="4080" dirty="0"/>
              <a:t>Key Scenarios to get started with Microsoft Azure</a:t>
            </a:r>
          </a:p>
        </p:txBody>
      </p:sp>
      <p:sp>
        <p:nvSpPr>
          <p:cNvPr id="8" name="Rectangle 7"/>
          <p:cNvSpPr/>
          <p:nvPr/>
        </p:nvSpPr>
        <p:spPr bwMode="auto">
          <a:xfrm>
            <a:off x="4260391" y="1039851"/>
            <a:ext cx="2176074" cy="287552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r>
              <a:rPr lang="en-US" sz="1224" b="1" dirty="0" err="1">
                <a:solidFill>
                  <a:srgbClr val="343434"/>
                </a:solidFill>
                <a:ea typeface="Segoe UI" pitchFamily="34" charset="0"/>
                <a:cs typeface="Segoe UI" pitchFamily="34" charset="0"/>
              </a:rPr>
              <a:t>HDInsight</a:t>
            </a:r>
            <a:endParaRPr lang="en-US" sz="1224" b="1" dirty="0">
              <a:solidFill>
                <a:srgbClr val="343434"/>
              </a:solidFill>
              <a:ea typeface="Segoe UI" pitchFamily="34" charset="0"/>
              <a:cs typeface="Segoe UI" pitchFamily="34" charset="0"/>
            </a:endParaRPr>
          </a:p>
        </p:txBody>
      </p:sp>
      <p:pic>
        <p:nvPicPr>
          <p:cNvPr id="9" name="Picture 8"/>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430747" y="1398904"/>
            <a:ext cx="795824" cy="795824"/>
          </a:xfrm>
          <a:prstGeom prst="rect">
            <a:avLst/>
          </a:prstGeom>
        </p:spPr>
      </p:pic>
      <p:grpSp>
        <p:nvGrpSpPr>
          <p:cNvPr id="16" name="Group 15"/>
          <p:cNvGrpSpPr/>
          <p:nvPr/>
        </p:nvGrpSpPr>
        <p:grpSpPr>
          <a:xfrm>
            <a:off x="5285634" y="2909523"/>
            <a:ext cx="1088037" cy="499107"/>
            <a:chOff x="7328739" y="2454091"/>
            <a:chExt cx="1066800" cy="489365"/>
          </a:xfrm>
        </p:grpSpPr>
        <p:sp>
          <p:nvSpPr>
            <p:cNvPr id="10" name="Rectangle 9"/>
            <p:cNvSpPr/>
            <p:nvPr/>
          </p:nvSpPr>
          <p:spPr bwMode="auto">
            <a:xfrm>
              <a:off x="7328739" y="2546978"/>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7328739" y="2454091"/>
              <a:ext cx="1066800" cy="489365"/>
            </a:xfrm>
            <a:prstGeom prst="rect">
              <a:avLst/>
            </a:prstGeom>
            <a:noFill/>
          </p:spPr>
          <p:txBody>
            <a:bodyPr wrap="square" lIns="186521" tIns="149217" rIns="186521" bIns="149217" rtlCol="0">
              <a:spAutoFit/>
            </a:bodyPr>
            <a:lstStyle/>
            <a:p>
              <a:pPr>
                <a:lnSpc>
                  <a:spcPct val="90000"/>
                </a:lnSpc>
                <a:spcAft>
                  <a:spcPts val="612"/>
                </a:spcAft>
              </a:pPr>
              <a:r>
                <a:rPr lang="en-US" sz="1428" dirty="0">
                  <a:solidFill>
                    <a:srgbClr val="FFFFFF"/>
                  </a:solidFill>
                </a:rPr>
                <a:t>Results</a:t>
              </a:r>
            </a:p>
          </p:txBody>
        </p:sp>
      </p:grpSp>
      <p:grpSp>
        <p:nvGrpSpPr>
          <p:cNvPr id="14" name="Group 13"/>
          <p:cNvGrpSpPr/>
          <p:nvPr/>
        </p:nvGrpSpPr>
        <p:grpSpPr>
          <a:xfrm>
            <a:off x="5224951" y="2253753"/>
            <a:ext cx="1088037" cy="499107"/>
            <a:chOff x="7417846" y="2032776"/>
            <a:chExt cx="1066800" cy="489365"/>
          </a:xfrm>
        </p:grpSpPr>
        <p:sp>
          <p:nvSpPr>
            <p:cNvPr id="13" name="Rectangle 12"/>
            <p:cNvSpPr/>
            <p:nvPr/>
          </p:nvSpPr>
          <p:spPr bwMode="auto">
            <a:xfrm>
              <a:off x="7460588" y="2125663"/>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p:cNvSpPr txBox="1"/>
            <p:nvPr/>
          </p:nvSpPr>
          <p:spPr>
            <a:xfrm>
              <a:off x="7417846" y="2032776"/>
              <a:ext cx="1066800" cy="489365"/>
            </a:xfrm>
            <a:prstGeom prst="rect">
              <a:avLst/>
            </a:prstGeom>
            <a:noFill/>
          </p:spPr>
          <p:txBody>
            <a:bodyPr wrap="square" lIns="186521" tIns="149217" rIns="186521" bIns="149217" rtlCol="0">
              <a:spAutoFit/>
            </a:bodyPr>
            <a:lstStyle/>
            <a:p>
              <a:pPr>
                <a:lnSpc>
                  <a:spcPct val="90000"/>
                </a:lnSpc>
                <a:spcAft>
                  <a:spcPts val="612"/>
                </a:spcAft>
              </a:pPr>
              <a:r>
                <a:rPr lang="en-US" sz="1428" dirty="0">
                  <a:solidFill>
                    <a:srgbClr val="FFFFFF"/>
                  </a:solidFill>
                </a:rPr>
                <a:t>Process</a:t>
              </a:r>
            </a:p>
          </p:txBody>
        </p:sp>
      </p:grpSp>
      <p:cxnSp>
        <p:nvCxnSpPr>
          <p:cNvPr id="18" name="Straight Arrow Connector 17"/>
          <p:cNvCxnSpPr/>
          <p:nvPr/>
        </p:nvCxnSpPr>
        <p:spPr>
          <a:xfrm>
            <a:off x="6098289" y="3159075"/>
            <a:ext cx="1285702"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7302989" y="1650996"/>
            <a:ext cx="1349432" cy="1808130"/>
            <a:chOff x="8241884" y="1666999"/>
            <a:chExt cx="1323093" cy="1772837"/>
          </a:xfrm>
        </p:grpSpPr>
        <p:sp>
          <p:nvSpPr>
            <p:cNvPr id="21" name="Rectangle 20"/>
            <p:cNvSpPr/>
            <p:nvPr/>
          </p:nvSpPr>
          <p:spPr bwMode="auto">
            <a:xfrm>
              <a:off x="8322456" y="1698550"/>
              <a:ext cx="1161953" cy="1741286"/>
            </a:xfrm>
            <a:prstGeom prst="rect">
              <a:avLst/>
            </a:prstGeom>
            <a:solidFill>
              <a:schemeClr val="tx1">
                <a:lumMod val="20000"/>
                <a:lumOff val="80000"/>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1224" b="1" dirty="0">
                <a:solidFill>
                  <a:srgbClr val="343434"/>
                </a:solidFill>
                <a:ea typeface="Segoe UI" pitchFamily="34" charset="0"/>
                <a:cs typeface="Segoe UI" pitchFamily="34" charset="0"/>
              </a:endParaRPr>
            </a:p>
          </p:txBody>
        </p:sp>
        <p:sp>
          <p:nvSpPr>
            <p:cNvPr id="19" name="TextBox 18"/>
            <p:cNvSpPr txBox="1"/>
            <p:nvPr/>
          </p:nvSpPr>
          <p:spPr>
            <a:xfrm>
              <a:off x="8241884" y="1666999"/>
              <a:ext cx="1323093" cy="864852"/>
            </a:xfrm>
            <a:prstGeom prst="rect">
              <a:avLst/>
            </a:prstGeom>
            <a:noFill/>
          </p:spPr>
          <p:txBody>
            <a:bodyPr wrap="square" lIns="186521" tIns="149217" rIns="186521" bIns="149217" rtlCol="0">
              <a:spAutoFit/>
            </a:bodyPr>
            <a:lstStyle/>
            <a:p>
              <a:pPr algn="ctr">
                <a:lnSpc>
                  <a:spcPct val="90000"/>
                </a:lnSpc>
                <a:spcAft>
                  <a:spcPts val="612"/>
                </a:spcAft>
              </a:pPr>
              <a:r>
                <a:rPr lang="en-US" sz="1020" b="1" dirty="0">
                  <a:gradFill>
                    <a:gsLst>
                      <a:gs pos="2917">
                        <a:srgbClr val="343434"/>
                      </a:gs>
                      <a:gs pos="30000">
                        <a:srgbClr val="343434"/>
                      </a:gs>
                    </a:gsLst>
                    <a:lin ang="5400000" scaled="0"/>
                  </a:gradFill>
                </a:rPr>
                <a:t>Visualization </a:t>
              </a:r>
            </a:p>
            <a:p>
              <a:pPr algn="ctr">
                <a:lnSpc>
                  <a:spcPct val="90000"/>
                </a:lnSpc>
                <a:spcAft>
                  <a:spcPts val="612"/>
                </a:spcAft>
              </a:pPr>
              <a:r>
                <a:rPr lang="en-US" sz="1020" b="1" dirty="0">
                  <a:gradFill>
                    <a:gsLst>
                      <a:gs pos="2917">
                        <a:srgbClr val="343434"/>
                      </a:gs>
                      <a:gs pos="30000">
                        <a:srgbClr val="343434"/>
                      </a:gs>
                    </a:gsLst>
                    <a:lin ang="5400000" scaled="0"/>
                  </a:gradFill>
                </a:rPr>
                <a:t>and reporting </a:t>
              </a:r>
            </a:p>
            <a:p>
              <a:pPr algn="ctr">
                <a:lnSpc>
                  <a:spcPct val="90000"/>
                </a:lnSpc>
                <a:spcAft>
                  <a:spcPts val="612"/>
                </a:spcAft>
              </a:pPr>
              <a:r>
                <a:rPr lang="en-US" sz="1020" b="1" dirty="0">
                  <a:gradFill>
                    <a:gsLst>
                      <a:gs pos="2917">
                        <a:srgbClr val="343434"/>
                      </a:gs>
                      <a:gs pos="30000">
                        <a:srgbClr val="343434"/>
                      </a:gs>
                    </a:gsLst>
                    <a:lin ang="5400000" scaled="0"/>
                  </a:gradFill>
                </a:rPr>
                <a:t>tools</a:t>
              </a:r>
            </a:p>
          </p:txBody>
        </p:sp>
        <p:pic>
          <p:nvPicPr>
            <p:cNvPr id="20" name="Picture 19"/>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513286" y="2531851"/>
              <a:ext cx="780290" cy="780290"/>
            </a:xfrm>
            <a:prstGeom prst="rect">
              <a:avLst/>
            </a:prstGeom>
          </p:spPr>
        </p:pic>
      </p:grpSp>
      <p:sp>
        <p:nvSpPr>
          <p:cNvPr id="23" name="TextBox 22"/>
          <p:cNvSpPr txBox="1"/>
          <p:nvPr/>
        </p:nvSpPr>
        <p:spPr>
          <a:xfrm>
            <a:off x="6378232" y="2797810"/>
            <a:ext cx="914571" cy="474256"/>
          </a:xfrm>
          <a:prstGeom prst="rect">
            <a:avLst/>
          </a:prstGeom>
          <a:noFill/>
        </p:spPr>
        <p:txBody>
          <a:bodyPr wrap="none" lIns="186521" tIns="149217" rIns="186521" bIns="149217" rtlCol="0">
            <a:spAutoFit/>
          </a:bodyPr>
          <a:lstStyle/>
          <a:p>
            <a:pPr>
              <a:lnSpc>
                <a:spcPct val="90000"/>
              </a:lnSpc>
              <a:spcAft>
                <a:spcPts val="612"/>
              </a:spcAft>
            </a:pPr>
            <a:r>
              <a:rPr lang="en-US" sz="1224" b="1" dirty="0">
                <a:gradFill>
                  <a:gsLst>
                    <a:gs pos="2917">
                      <a:srgbClr val="343434"/>
                    </a:gs>
                    <a:gs pos="30000">
                      <a:srgbClr val="343434"/>
                    </a:gs>
                  </a:gsLst>
                  <a:lin ang="5400000" scaled="0"/>
                </a:gradFill>
              </a:rPr>
              <a:t>Output</a:t>
            </a:r>
          </a:p>
        </p:txBody>
      </p:sp>
      <p:cxnSp>
        <p:nvCxnSpPr>
          <p:cNvPr id="25" name="Straight Arrow Connector 24"/>
          <p:cNvCxnSpPr/>
          <p:nvPr/>
        </p:nvCxnSpPr>
        <p:spPr>
          <a:xfrm>
            <a:off x="2487823" y="2503305"/>
            <a:ext cx="2737128"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302796" y="2137759"/>
            <a:ext cx="782144" cy="474256"/>
          </a:xfrm>
          <a:prstGeom prst="rect">
            <a:avLst/>
          </a:prstGeom>
          <a:noFill/>
        </p:spPr>
        <p:txBody>
          <a:bodyPr wrap="none" lIns="186521" tIns="149217" rIns="186521" bIns="149217" rtlCol="0">
            <a:spAutoFit/>
          </a:bodyPr>
          <a:lstStyle/>
          <a:p>
            <a:pPr>
              <a:lnSpc>
                <a:spcPct val="90000"/>
              </a:lnSpc>
              <a:spcAft>
                <a:spcPts val="612"/>
              </a:spcAft>
            </a:pPr>
            <a:r>
              <a:rPr lang="en-US" sz="1224" b="1" dirty="0">
                <a:gradFill>
                  <a:gsLst>
                    <a:gs pos="2917">
                      <a:srgbClr val="343434"/>
                    </a:gs>
                    <a:gs pos="30000">
                      <a:srgbClr val="343434"/>
                    </a:gs>
                  </a:gsLst>
                  <a:lin ang="5400000" scaled="0"/>
                </a:gradFill>
              </a:rPr>
              <a:t>Input</a:t>
            </a:r>
          </a:p>
        </p:txBody>
      </p:sp>
      <p:cxnSp>
        <p:nvCxnSpPr>
          <p:cNvPr id="40" name="Straight Arrow Connector 39"/>
          <p:cNvCxnSpPr/>
          <p:nvPr/>
        </p:nvCxnSpPr>
        <p:spPr>
          <a:xfrm>
            <a:off x="5703737" y="2658124"/>
            <a:ext cx="0" cy="391764"/>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030" name="Rectangle 1029"/>
          <p:cNvSpPr/>
          <p:nvPr/>
        </p:nvSpPr>
        <p:spPr>
          <a:xfrm>
            <a:off x="2206268" y="4816646"/>
            <a:ext cx="8591869" cy="376684"/>
          </a:xfrm>
          <a:prstGeom prst="rect">
            <a:avLst/>
          </a:prstGeom>
        </p:spPr>
        <p:txBody>
          <a:bodyPr wrap="none">
            <a:spAutoFit/>
          </a:bodyPr>
          <a:lstStyle/>
          <a:p>
            <a:r>
              <a:rPr lang="en-US" b="1" dirty="0">
                <a:solidFill>
                  <a:srgbClr val="343434"/>
                </a:solidFill>
              </a:rPr>
              <a:t>Iterative exploration - </a:t>
            </a:r>
            <a:r>
              <a:rPr lang="en-US" dirty="0">
                <a:solidFill>
                  <a:srgbClr val="343434"/>
                </a:solidFill>
              </a:rPr>
              <a:t>Process key data into business intelligence using Hadoop</a:t>
            </a:r>
            <a:endParaRPr lang="en-US" b="1" dirty="0">
              <a:solidFill>
                <a:srgbClr val="343434"/>
              </a:solidFill>
            </a:endParaRPr>
          </a:p>
        </p:txBody>
      </p:sp>
      <p:pic>
        <p:nvPicPr>
          <p:cNvPr id="24" name="Picture 23"/>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109454" y="2131407"/>
            <a:ext cx="692416" cy="692416"/>
          </a:xfrm>
          <a:prstGeom prst="rect">
            <a:avLst/>
          </a:prstGeom>
          <a:solidFill>
            <a:schemeClr val="bg1"/>
          </a:solidFill>
        </p:spPr>
      </p:pic>
    </p:spTree>
    <p:extLst>
      <p:ext uri="{BB962C8B-B14F-4D97-AF65-F5344CB8AC3E}">
        <p14:creationId xmlns:p14="http://schemas.microsoft.com/office/powerpoint/2010/main" val="111863025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80"/>
          <p:cNvSpPr>
            <a:spLocks noChangeAspect="1"/>
          </p:cNvSpPr>
          <p:nvPr/>
        </p:nvSpPr>
        <p:spPr bwMode="black">
          <a:xfrm>
            <a:off x="4151429" y="1064739"/>
            <a:ext cx="4274716" cy="236141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dirty="0">
              <a:solidFill>
                <a:srgbClr val="505050"/>
              </a:solidFill>
            </a:endParaRPr>
          </a:p>
        </p:txBody>
      </p:sp>
      <p:sp>
        <p:nvSpPr>
          <p:cNvPr id="82" name="Freeform 81"/>
          <p:cNvSpPr/>
          <p:nvPr/>
        </p:nvSpPr>
        <p:spPr bwMode="auto">
          <a:xfrm>
            <a:off x="2971651" y="2267007"/>
            <a:ext cx="2747322" cy="64052"/>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83" name="Group 82"/>
          <p:cNvGrpSpPr/>
          <p:nvPr/>
        </p:nvGrpSpPr>
        <p:grpSpPr>
          <a:xfrm rot="900000">
            <a:off x="4253991" y="1863177"/>
            <a:ext cx="817892" cy="807662"/>
            <a:chOff x="3242937" y="2319398"/>
            <a:chExt cx="796924" cy="786956"/>
          </a:xfrm>
        </p:grpSpPr>
        <p:sp>
          <p:nvSpPr>
            <p:cNvPr id="84" name="Oval 83"/>
            <p:cNvSpPr/>
            <p:nvPr/>
          </p:nvSpPr>
          <p:spPr bwMode="auto">
            <a:xfrm>
              <a:off x="3247921" y="2319398"/>
              <a:ext cx="786956" cy="786956"/>
            </a:xfrm>
            <a:prstGeom prst="ellipse">
              <a:avLst/>
            </a:prstGeom>
            <a:solidFill>
              <a:srgbClr val="FFFFFF"/>
            </a:solidFill>
            <a:ln w="1079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sp>
          <p:nvSpPr>
            <p:cNvPr id="85" name="Freeform 84"/>
            <p:cNvSpPr>
              <a:spLocks noEditPoints="1"/>
            </p:cNvSpPr>
            <p:nvPr/>
          </p:nvSpPr>
          <p:spPr bwMode="auto">
            <a:xfrm>
              <a:off x="3242937" y="2381026"/>
              <a:ext cx="796924" cy="663700"/>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2C6"/>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grpSp>
      <p:grpSp>
        <p:nvGrpSpPr>
          <p:cNvPr id="86" name="Group 85"/>
          <p:cNvGrpSpPr>
            <a:grpSpLocks noChangeAspect="1"/>
          </p:cNvGrpSpPr>
          <p:nvPr/>
        </p:nvGrpSpPr>
        <p:grpSpPr>
          <a:xfrm>
            <a:off x="4978438" y="4044862"/>
            <a:ext cx="2260208" cy="1288543"/>
            <a:chOff x="3063990" y="4892436"/>
            <a:chExt cx="2706624" cy="1543044"/>
          </a:xfrm>
        </p:grpSpPr>
        <p:sp>
          <p:nvSpPr>
            <p:cNvPr id="87" name="Rectangle 86"/>
            <p:cNvSpPr/>
            <p:nvPr/>
          </p:nvSpPr>
          <p:spPr bwMode="auto">
            <a:xfrm>
              <a:off x="3063990" y="4892436"/>
              <a:ext cx="2706624" cy="1543044"/>
            </a:xfrm>
            <a:prstGeom prst="rect">
              <a:avLst/>
            </a:prstGeom>
            <a:noFill/>
            <a:ln w="19050" cap="flat" cmpd="sng" algn="ctr">
              <a:noFill/>
              <a:prstDash val="dash"/>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sp>
          <p:nvSpPr>
            <p:cNvPr id="88" name="TextBox 77"/>
            <p:cNvSpPr txBox="1"/>
            <p:nvPr/>
          </p:nvSpPr>
          <p:spPr>
            <a:xfrm>
              <a:off x="3366714" y="6154876"/>
              <a:ext cx="2106932" cy="241517"/>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PCs and devices</a:t>
              </a:r>
            </a:p>
          </p:txBody>
        </p:sp>
        <p:sp>
          <p:nvSpPr>
            <p:cNvPr id="89" name="Freeform 88"/>
            <p:cNvSpPr>
              <a:spLocks noEditPoints="1"/>
            </p:cNvSpPr>
            <p:nvPr/>
          </p:nvSpPr>
          <p:spPr bwMode="auto">
            <a:xfrm>
              <a:off x="3788044"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sp>
          <p:nvSpPr>
            <p:cNvPr id="90" name="Freeform 89"/>
            <p:cNvSpPr>
              <a:spLocks noEditPoints="1"/>
            </p:cNvSpPr>
            <p:nvPr/>
          </p:nvSpPr>
          <p:spPr bwMode="auto">
            <a:xfrm>
              <a:off x="5257762"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sp>
          <p:nvSpPr>
            <p:cNvPr id="91" name="Freeform 90"/>
            <p:cNvSpPr>
              <a:spLocks noEditPoints="1"/>
            </p:cNvSpPr>
            <p:nvPr/>
          </p:nvSpPr>
          <p:spPr bwMode="auto">
            <a:xfrm>
              <a:off x="4559011"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pic>
          <p:nvPicPr>
            <p:cNvPr id="92" name="Picture 91"/>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315866" y="5335070"/>
              <a:ext cx="704088" cy="502920"/>
            </a:xfrm>
            <a:prstGeom prst="rect">
              <a:avLst/>
            </a:prstGeom>
          </p:spPr>
        </p:pic>
        <p:pic>
          <p:nvPicPr>
            <p:cNvPr id="93" name="Picture 92"/>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222104" y="5466632"/>
              <a:ext cx="228600" cy="392115"/>
            </a:xfrm>
            <a:prstGeom prst="rect">
              <a:avLst/>
            </a:prstGeom>
          </p:spPr>
        </p:pic>
        <p:pic>
          <p:nvPicPr>
            <p:cNvPr id="94" name="Picture 93"/>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3716019" y="5331840"/>
              <a:ext cx="402472" cy="605833"/>
            </a:xfrm>
            <a:prstGeom prst="rect">
              <a:avLst/>
            </a:prstGeom>
          </p:spPr>
        </p:pic>
        <p:sp>
          <p:nvSpPr>
            <p:cNvPr id="95" name="Freeform 94"/>
            <p:cNvSpPr>
              <a:spLocks noEditPoints="1"/>
            </p:cNvSpPr>
            <p:nvPr/>
          </p:nvSpPr>
          <p:spPr bwMode="black">
            <a:xfrm>
              <a:off x="3360958"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0072C6"/>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grpSp>
      <p:sp>
        <p:nvSpPr>
          <p:cNvPr id="96" name="Freeform 95"/>
          <p:cNvSpPr/>
          <p:nvPr/>
        </p:nvSpPr>
        <p:spPr bwMode="auto">
          <a:xfrm flipH="1">
            <a:off x="9239400" y="1872827"/>
            <a:ext cx="186608" cy="2013020"/>
          </a:xfrm>
          <a:custGeom>
            <a:avLst/>
            <a:gdLst>
              <a:gd name="connsiteX0" fmla="*/ 38100 w 180975"/>
              <a:gd name="connsiteY0" fmla="*/ 0 h 1666875"/>
              <a:gd name="connsiteX1" fmla="*/ 180975 w 180975"/>
              <a:gd name="connsiteY1" fmla="*/ 0 h 1666875"/>
              <a:gd name="connsiteX2" fmla="*/ 180975 w 180975"/>
              <a:gd name="connsiteY2" fmla="*/ 1666875 h 1666875"/>
              <a:gd name="connsiteX3" fmla="*/ 0 w 180975"/>
              <a:gd name="connsiteY3" fmla="*/ 1666875 h 1666875"/>
            </a:gdLst>
            <a:ahLst/>
            <a:cxnLst>
              <a:cxn ang="0">
                <a:pos x="connsiteX0" y="connsiteY0"/>
              </a:cxn>
              <a:cxn ang="0">
                <a:pos x="connsiteX1" y="connsiteY1"/>
              </a:cxn>
              <a:cxn ang="0">
                <a:pos x="connsiteX2" y="connsiteY2"/>
              </a:cxn>
              <a:cxn ang="0">
                <a:pos x="connsiteX3" y="connsiteY3"/>
              </a:cxn>
            </a:cxnLst>
            <a:rect l="l" t="t" r="r" b="b"/>
            <a:pathLst>
              <a:path w="180975" h="1666875">
                <a:moveTo>
                  <a:pt x="38100" y="0"/>
                </a:moveTo>
                <a:lnTo>
                  <a:pt x="180975" y="0"/>
                </a:lnTo>
                <a:lnTo>
                  <a:pt x="180975" y="1666875"/>
                </a:lnTo>
                <a:lnTo>
                  <a:pt x="0" y="1666875"/>
                </a:lnTo>
              </a:path>
            </a:pathLst>
          </a:custGeom>
          <a:noFill/>
          <a:ln w="22225" cap="flat" cmpd="sng" algn="ctr">
            <a:solidFill>
              <a:srgbClr val="0072C6"/>
            </a:solidFill>
            <a:prstDash val="solid"/>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sp>
        <p:nvSpPr>
          <p:cNvPr id="97" name="Freeform 96"/>
          <p:cNvSpPr/>
          <p:nvPr/>
        </p:nvSpPr>
        <p:spPr bwMode="auto">
          <a:xfrm flipH="1" flipV="1">
            <a:off x="6780605" y="2267007"/>
            <a:ext cx="2322448" cy="85487"/>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sp>
        <p:nvSpPr>
          <p:cNvPr id="98" name="Freeform 97"/>
          <p:cNvSpPr/>
          <p:nvPr/>
        </p:nvSpPr>
        <p:spPr bwMode="auto">
          <a:xfrm flipH="1" flipV="1">
            <a:off x="6529105" y="2072063"/>
            <a:ext cx="2612890" cy="4662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99" name="Group 98"/>
          <p:cNvGrpSpPr/>
          <p:nvPr/>
        </p:nvGrpSpPr>
        <p:grpSpPr>
          <a:xfrm>
            <a:off x="9523413" y="728458"/>
            <a:ext cx="2650201" cy="3981498"/>
            <a:chOff x="9174813" y="1235154"/>
            <a:chExt cx="2598472" cy="3903784"/>
          </a:xfrm>
        </p:grpSpPr>
        <p:sp>
          <p:nvSpPr>
            <p:cNvPr id="101" name="Freeform 100"/>
            <p:cNvSpPr>
              <a:spLocks noChangeAspect="1"/>
            </p:cNvSpPr>
            <p:nvPr/>
          </p:nvSpPr>
          <p:spPr bwMode="black">
            <a:xfrm>
              <a:off x="9174813" y="1235154"/>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428">
                <a:solidFill>
                  <a:srgbClr val="505050"/>
                </a:solidFill>
              </a:endParaRPr>
            </a:p>
          </p:txBody>
        </p:sp>
        <p:sp>
          <p:nvSpPr>
            <p:cNvPr id="103" name="TextBox 66"/>
            <p:cNvSpPr txBox="1"/>
            <p:nvPr/>
          </p:nvSpPr>
          <p:spPr>
            <a:xfrm>
              <a:off x="9407750" y="2702551"/>
              <a:ext cx="1885342" cy="197746"/>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SaaS</a:t>
              </a:r>
            </a:p>
          </p:txBody>
        </p:sp>
        <p:sp>
          <p:nvSpPr>
            <p:cNvPr id="104" name="TextBox 70"/>
            <p:cNvSpPr txBox="1"/>
            <p:nvPr/>
          </p:nvSpPr>
          <p:spPr>
            <a:xfrm>
              <a:off x="9296955" y="4743445"/>
              <a:ext cx="2106932" cy="395493"/>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Azure </a:t>
              </a:r>
              <a:r>
                <a:rPr lang="en-US" sz="1428" spc="-51">
                  <a:solidFill>
                    <a:srgbClr val="002060"/>
                  </a:solidFill>
                </a:rPr>
                <a:t>App Service and </a:t>
              </a:r>
              <a:r>
                <a:rPr lang="en-US" sz="1428" spc="-51" dirty="0">
                  <a:solidFill>
                    <a:srgbClr val="002060"/>
                  </a:solidFill>
                </a:rPr>
                <a:t>Non-MS cloud-based apps</a:t>
              </a:r>
            </a:p>
          </p:txBody>
        </p:sp>
        <p:sp>
          <p:nvSpPr>
            <p:cNvPr id="105" name="Freeform 104"/>
            <p:cNvSpPr>
              <a:spLocks noChangeAspect="1"/>
            </p:cNvSpPr>
            <p:nvPr/>
          </p:nvSpPr>
          <p:spPr bwMode="black">
            <a:xfrm>
              <a:off x="9174813" y="3178567"/>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428">
                <a:solidFill>
                  <a:srgbClr val="505050"/>
                </a:solidFill>
              </a:endParaRPr>
            </a:p>
          </p:txBody>
        </p:sp>
        <p:sp>
          <p:nvSpPr>
            <p:cNvPr id="106" name="TextBox 146"/>
            <p:cNvSpPr txBox="1"/>
            <p:nvPr/>
          </p:nvSpPr>
          <p:spPr>
            <a:xfrm>
              <a:off x="9450055" y="4223198"/>
              <a:ext cx="1195386" cy="26366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67774">
                <a:lnSpc>
                  <a:spcPct val="80000"/>
                </a:lnSpc>
                <a:buSzPct val="80000"/>
                <a:defRPr/>
              </a:pPr>
              <a:r>
                <a:rPr lang="en-US" sz="1071" dirty="0">
                  <a:gradFill>
                    <a:gsLst>
                      <a:gs pos="11250">
                        <a:srgbClr val="EFEFEF">
                          <a:lumMod val="50000"/>
                        </a:srgbClr>
                      </a:gs>
                      <a:gs pos="34000">
                        <a:srgbClr val="EFEFEF">
                          <a:lumMod val="50000"/>
                        </a:srgbClr>
                      </a:gs>
                    </a:gsLst>
                    <a:lin ang="5400000" scaled="0"/>
                  </a:gradFill>
                </a:rPr>
                <a:t>Custom </a:t>
              </a:r>
              <a:br>
                <a:rPr lang="en-US" sz="1071" dirty="0">
                  <a:gradFill>
                    <a:gsLst>
                      <a:gs pos="11250">
                        <a:srgbClr val="EFEFEF">
                          <a:lumMod val="50000"/>
                        </a:srgbClr>
                      </a:gs>
                      <a:gs pos="34000">
                        <a:srgbClr val="EFEFEF">
                          <a:lumMod val="50000"/>
                        </a:srgbClr>
                      </a:gs>
                    </a:gsLst>
                    <a:lin ang="5400000" scaled="0"/>
                  </a:gradFill>
                </a:rPr>
              </a:br>
              <a:r>
                <a:rPr lang="en-US" sz="1071" dirty="0">
                  <a:gradFill>
                    <a:gsLst>
                      <a:gs pos="11250">
                        <a:srgbClr val="EFEFEF">
                          <a:lumMod val="50000"/>
                        </a:srgbClr>
                      </a:gs>
                      <a:gs pos="34000">
                        <a:srgbClr val="EFEFEF">
                          <a:lumMod val="50000"/>
                        </a:srgbClr>
                      </a:gs>
                    </a:gsLst>
                    <a:lin ang="5400000" scaled="0"/>
                  </a:gradFill>
                </a:rPr>
                <a:t>LOB apps</a:t>
              </a:r>
            </a:p>
          </p:txBody>
        </p:sp>
        <p:sp>
          <p:nvSpPr>
            <p:cNvPr id="107" name="Rectangle 106"/>
            <p:cNvSpPr/>
            <p:nvPr/>
          </p:nvSpPr>
          <p:spPr bwMode="auto">
            <a:xfrm>
              <a:off x="9601293"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1632" spc="-51" dirty="0">
                <a:gradFill>
                  <a:gsLst>
                    <a:gs pos="1250">
                      <a:srgbClr val="EFEFEF"/>
                    </a:gs>
                    <a:gs pos="10417">
                      <a:srgbClr val="EFEFEF"/>
                    </a:gs>
                  </a:gsLst>
                  <a:lin ang="5400000" scaled="0"/>
                </a:gradFill>
              </a:endParaRPr>
            </a:p>
          </p:txBody>
        </p:sp>
        <p:pic>
          <p:nvPicPr>
            <p:cNvPr id="124" name="Picture 123"/>
            <p:cNvPicPr>
              <a:picLocks noChangeAspect="1"/>
            </p:cNvPicPr>
            <p:nvPr/>
          </p:nvPicPr>
          <p:blipFill>
            <a:blip r:embed="rId6" cstate="hqprint">
              <a:duotone>
                <a:srgbClr val="0072C6">
                  <a:shade val="45000"/>
                  <a:satMod val="135000"/>
                </a:srgbClr>
                <a:prstClr val="white"/>
              </a:duotone>
              <a:extLst>
                <a:ext uri="{28A0092B-C50C-407E-A947-70E740481C1C}">
                  <a14:useLocalDpi xmlns:a14="http://schemas.microsoft.com/office/drawing/2010/main"/>
                </a:ext>
              </a:extLst>
            </a:blip>
            <a:stretch>
              <a:fillRect/>
            </a:stretch>
          </p:blipFill>
          <p:spPr>
            <a:xfrm>
              <a:off x="9814295" y="1562589"/>
              <a:ext cx="1110009" cy="384504"/>
            </a:xfrm>
            <a:prstGeom prst="rect">
              <a:avLst/>
            </a:prstGeom>
            <a:ln>
              <a:noFill/>
            </a:ln>
          </p:spPr>
        </p:pic>
        <p:grpSp>
          <p:nvGrpSpPr>
            <p:cNvPr id="109" name="Group 108"/>
            <p:cNvGrpSpPr/>
            <p:nvPr/>
          </p:nvGrpSpPr>
          <p:grpSpPr>
            <a:xfrm>
              <a:off x="9666829" y="3928967"/>
              <a:ext cx="717510" cy="308948"/>
              <a:chOff x="3096005" y="909698"/>
              <a:chExt cx="6564589" cy="2826597"/>
            </a:xfrm>
          </p:grpSpPr>
          <p:pic>
            <p:nvPicPr>
              <p:cNvPr id="118" name="Picture 117"/>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3096005" y="975535"/>
                <a:ext cx="3972212" cy="1212861"/>
              </a:xfrm>
              <a:prstGeom prst="rect">
                <a:avLst/>
              </a:prstGeom>
              <a:ln>
                <a:solidFill>
                  <a:schemeClr val="bg2">
                    <a:lumMod val="90000"/>
                  </a:schemeClr>
                </a:solidFill>
              </a:ln>
            </p:spPr>
          </p:pic>
          <p:pic>
            <p:nvPicPr>
              <p:cNvPr id="119" name="Picture 118"/>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3096005" y="2181010"/>
                <a:ext cx="3972212" cy="1235323"/>
              </a:xfrm>
              <a:prstGeom prst="rect">
                <a:avLst/>
              </a:prstGeom>
              <a:ln>
                <a:solidFill>
                  <a:schemeClr val="bg2">
                    <a:lumMod val="90000"/>
                  </a:schemeClr>
                </a:solidFill>
              </a:ln>
            </p:spPr>
          </p:pic>
          <p:pic>
            <p:nvPicPr>
              <p:cNvPr id="120" name="Picture 119"/>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7068217" y="909698"/>
                <a:ext cx="2592377" cy="2826597"/>
              </a:xfrm>
              <a:prstGeom prst="rect">
                <a:avLst/>
              </a:prstGeom>
              <a:ln>
                <a:solidFill>
                  <a:schemeClr val="bg2">
                    <a:lumMod val="90000"/>
                  </a:schemeClr>
                </a:solidFill>
              </a:ln>
            </p:spPr>
          </p:pic>
          <p:sp>
            <p:nvSpPr>
              <p:cNvPr id="121" name="Rectangle 120"/>
              <p:cNvSpPr/>
              <p:nvPr/>
            </p:nvSpPr>
            <p:spPr bwMode="auto">
              <a:xfrm>
                <a:off x="7564694" y="1703145"/>
                <a:ext cx="2041371" cy="1677772"/>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sp>
            <p:nvSpPr>
              <p:cNvPr id="122" name="Freeform 121"/>
              <p:cNvSpPr>
                <a:spLocks noEditPoints="1"/>
              </p:cNvSpPr>
              <p:nvPr/>
            </p:nvSpPr>
            <p:spPr bwMode="auto">
              <a:xfrm>
                <a:off x="7710110" y="1628351"/>
                <a:ext cx="1389295" cy="1389291"/>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836">
                  <a:solidFill>
                    <a:srgbClr val="505050"/>
                  </a:solidFill>
                </a:endParaRPr>
              </a:p>
            </p:txBody>
          </p:sp>
        </p:grpSp>
        <p:sp>
          <p:nvSpPr>
            <p:cNvPr id="110" name="TextBox 71"/>
            <p:cNvSpPr txBox="1"/>
            <p:nvPr/>
          </p:nvSpPr>
          <p:spPr>
            <a:xfrm>
              <a:off x="10350422" y="4223198"/>
              <a:ext cx="1195386" cy="26366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67774">
                <a:lnSpc>
                  <a:spcPct val="80000"/>
                </a:lnSpc>
                <a:buSzPct val="80000"/>
                <a:defRPr/>
              </a:pPr>
              <a:r>
                <a:rPr lang="en-US" sz="1071" dirty="0">
                  <a:gradFill>
                    <a:gsLst>
                      <a:gs pos="11250">
                        <a:srgbClr val="EFEFEF">
                          <a:lumMod val="50000"/>
                        </a:srgbClr>
                      </a:gs>
                      <a:gs pos="34000">
                        <a:srgbClr val="EFEFEF">
                          <a:lumMod val="50000"/>
                        </a:srgbClr>
                      </a:gs>
                    </a:gsLst>
                    <a:lin ang="5400000" scaled="0"/>
                  </a:gradFill>
                </a:rPr>
                <a:t>ISV/CSV</a:t>
              </a:r>
              <a:br>
                <a:rPr lang="en-US" sz="1071" dirty="0">
                  <a:gradFill>
                    <a:gsLst>
                      <a:gs pos="11250">
                        <a:srgbClr val="EFEFEF">
                          <a:lumMod val="50000"/>
                        </a:srgbClr>
                      </a:gs>
                      <a:gs pos="34000">
                        <a:srgbClr val="EFEFEF">
                          <a:lumMod val="50000"/>
                        </a:srgbClr>
                      </a:gs>
                    </a:gsLst>
                    <a:lin ang="5400000" scaled="0"/>
                  </a:gradFill>
                </a:rPr>
              </a:br>
              <a:r>
                <a:rPr lang="en-US" sz="1071" dirty="0">
                  <a:gradFill>
                    <a:gsLst>
                      <a:gs pos="11250">
                        <a:srgbClr val="EFEFEF">
                          <a:lumMod val="50000"/>
                        </a:srgbClr>
                      </a:gs>
                      <a:gs pos="34000">
                        <a:srgbClr val="EFEFEF">
                          <a:lumMod val="50000"/>
                        </a:srgbClr>
                      </a:gs>
                    </a:gsLst>
                    <a:lin ang="5400000" scaled="0"/>
                  </a:gradFill>
                </a:rPr>
                <a:t>apps</a:t>
              </a:r>
            </a:p>
          </p:txBody>
        </p:sp>
        <p:sp>
          <p:nvSpPr>
            <p:cNvPr id="111" name="Rectangle 110"/>
            <p:cNvSpPr/>
            <p:nvPr/>
          </p:nvSpPr>
          <p:spPr bwMode="auto">
            <a:xfrm>
              <a:off x="10501660"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1632" spc="-51" dirty="0">
                <a:gradFill>
                  <a:gsLst>
                    <a:gs pos="1250">
                      <a:srgbClr val="EFEFEF"/>
                    </a:gs>
                    <a:gs pos="10417">
                      <a:srgbClr val="EFEFEF"/>
                    </a:gs>
                  </a:gsLst>
                  <a:lin ang="5400000" scaled="0"/>
                </a:gradFill>
              </a:endParaRPr>
            </a:p>
          </p:txBody>
        </p:sp>
        <p:grpSp>
          <p:nvGrpSpPr>
            <p:cNvPr id="112" name="Group 111"/>
            <p:cNvGrpSpPr/>
            <p:nvPr/>
          </p:nvGrpSpPr>
          <p:grpSpPr>
            <a:xfrm>
              <a:off x="10567196" y="3913360"/>
              <a:ext cx="712748" cy="299972"/>
              <a:chOff x="3096005" y="766908"/>
              <a:chExt cx="6521021" cy="2744475"/>
            </a:xfrm>
          </p:grpSpPr>
          <p:pic>
            <p:nvPicPr>
              <p:cNvPr id="113" name="Picture 112"/>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3096005" y="975535"/>
                <a:ext cx="3972212" cy="1212861"/>
              </a:xfrm>
              <a:prstGeom prst="rect">
                <a:avLst/>
              </a:prstGeom>
              <a:ln>
                <a:solidFill>
                  <a:schemeClr val="bg2">
                    <a:lumMod val="90000"/>
                  </a:schemeClr>
                </a:solidFill>
              </a:ln>
            </p:spPr>
          </p:pic>
          <p:pic>
            <p:nvPicPr>
              <p:cNvPr id="114" name="Picture 113"/>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3096005" y="2181010"/>
                <a:ext cx="3972212" cy="1235323"/>
              </a:xfrm>
              <a:prstGeom prst="rect">
                <a:avLst/>
              </a:prstGeom>
              <a:ln>
                <a:solidFill>
                  <a:schemeClr val="bg2">
                    <a:lumMod val="90000"/>
                  </a:schemeClr>
                </a:solidFill>
              </a:ln>
            </p:spPr>
          </p:pic>
          <p:pic>
            <p:nvPicPr>
              <p:cNvPr id="115" name="Picture 114"/>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7099964" y="766908"/>
                <a:ext cx="2517062" cy="2744475"/>
              </a:xfrm>
              <a:prstGeom prst="rect">
                <a:avLst/>
              </a:prstGeom>
              <a:ln>
                <a:solidFill>
                  <a:schemeClr val="bg2">
                    <a:lumMod val="90000"/>
                  </a:schemeClr>
                </a:solidFill>
              </a:ln>
            </p:spPr>
          </p:pic>
          <p:sp>
            <p:nvSpPr>
              <p:cNvPr id="116" name="Rectangle 115"/>
              <p:cNvSpPr/>
              <p:nvPr/>
            </p:nvSpPr>
            <p:spPr bwMode="auto">
              <a:xfrm>
                <a:off x="7572142" y="1488626"/>
                <a:ext cx="1747483" cy="1671651"/>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sp>
            <p:nvSpPr>
              <p:cNvPr id="117" name="Freeform 116"/>
              <p:cNvSpPr>
                <a:spLocks noEditPoints="1"/>
              </p:cNvSpPr>
              <p:nvPr/>
            </p:nvSpPr>
            <p:spPr bwMode="auto">
              <a:xfrm>
                <a:off x="7667814" y="1606137"/>
                <a:ext cx="1372177" cy="1372173"/>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836">
                  <a:solidFill>
                    <a:srgbClr val="505050"/>
                  </a:solidFill>
                </a:endParaRPr>
              </a:p>
            </p:txBody>
          </p:sp>
        </p:grpSp>
      </p:grpSp>
      <p:grpSp>
        <p:nvGrpSpPr>
          <p:cNvPr id="126" name="Group 125"/>
          <p:cNvGrpSpPr/>
          <p:nvPr/>
        </p:nvGrpSpPr>
        <p:grpSpPr>
          <a:xfrm>
            <a:off x="5247927" y="1550334"/>
            <a:ext cx="1790414" cy="1673977"/>
            <a:chOff x="4859728" y="2534458"/>
            <a:chExt cx="1755467" cy="1641303"/>
          </a:xfrm>
        </p:grpSpPr>
        <p:sp>
          <p:nvSpPr>
            <p:cNvPr id="127" name="Rectangle 126"/>
            <p:cNvSpPr/>
            <p:nvPr/>
          </p:nvSpPr>
          <p:spPr>
            <a:xfrm>
              <a:off x="4859728" y="3924602"/>
              <a:ext cx="1461939" cy="251159"/>
            </a:xfrm>
            <a:prstGeom prst="rect">
              <a:avLst/>
            </a:prstGeom>
            <a:ln>
              <a:noFill/>
            </a:ln>
          </p:spPr>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40797">
                <a:defRPr/>
              </a:pPr>
              <a:r>
                <a:rPr lang="en-US" sz="1632" dirty="0">
                  <a:ln>
                    <a:solidFill>
                      <a:srgbClr val="FFFFFF">
                        <a:alpha val="0"/>
                      </a:srgbClr>
                    </a:solidFill>
                  </a:ln>
                  <a:solidFill>
                    <a:srgbClr val="000000"/>
                  </a:solidFill>
                  <a:latin typeface="Segoe"/>
                </a:rPr>
                <a:t>Active Directory</a:t>
              </a:r>
            </a:p>
          </p:txBody>
        </p:sp>
        <p:grpSp>
          <p:nvGrpSpPr>
            <p:cNvPr id="128" name="Group 127"/>
            <p:cNvGrpSpPr/>
            <p:nvPr/>
          </p:nvGrpSpPr>
          <p:grpSpPr>
            <a:xfrm>
              <a:off x="5085223" y="2534458"/>
              <a:ext cx="1350118" cy="1163895"/>
              <a:chOff x="5148777" y="2688135"/>
              <a:chExt cx="1350118" cy="1163895"/>
            </a:xfrm>
          </p:grpSpPr>
          <p:sp>
            <p:nvSpPr>
              <p:cNvPr id="130" name="Isosceles Triangle 129"/>
              <p:cNvSpPr/>
              <p:nvPr/>
            </p:nvSpPr>
            <p:spPr bwMode="auto">
              <a:xfrm>
                <a:off x="5148777" y="2688135"/>
                <a:ext cx="1350118" cy="1163895"/>
              </a:xfrm>
              <a:prstGeom prst="triangle">
                <a:avLst/>
              </a:prstGeom>
              <a:solidFill>
                <a:srgbClr val="0072C6"/>
              </a:solidFill>
              <a:ln w="1079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pic>
            <p:nvPicPr>
              <p:cNvPr id="131" name="Picture 130" descr="Windows Azure Active Directory"/>
              <p:cNvPicPr/>
              <p:nvPr/>
            </p:nvPicPr>
            <p:blipFill>
              <a:blip r:embed="rId10" cstate="hqprint">
                <a:biLevel thresh="25000"/>
                <a:extLst>
                  <a:ext uri="{28A0092B-C50C-407E-A947-70E740481C1C}">
                    <a14:useLocalDpi xmlns:a14="http://schemas.microsoft.com/office/drawing/2010/main"/>
                  </a:ext>
                </a:extLst>
              </a:blip>
              <a:srcRect/>
              <a:stretch>
                <a:fillRect/>
              </a:stretch>
            </p:blipFill>
            <p:spPr bwMode="auto">
              <a:xfrm>
                <a:off x="5396115" y="2977056"/>
                <a:ext cx="863508" cy="863508"/>
              </a:xfrm>
              <a:prstGeom prst="rect">
                <a:avLst/>
              </a:prstGeom>
              <a:noFill/>
              <a:ln>
                <a:noFill/>
              </a:ln>
            </p:spPr>
          </p:pic>
        </p:grpSp>
        <p:sp>
          <p:nvSpPr>
            <p:cNvPr id="129" name="Freeform 128"/>
            <p:cNvSpPr>
              <a:spLocks noEditPoints="1"/>
            </p:cNvSpPr>
            <p:nvPr/>
          </p:nvSpPr>
          <p:spPr bwMode="auto">
            <a:xfrm>
              <a:off x="4889638" y="3717056"/>
              <a:ext cx="1725557" cy="224596"/>
            </a:xfrm>
            <a:custGeom>
              <a:avLst/>
              <a:gdLst>
                <a:gd name="T0" fmla="*/ 0 w 1840"/>
                <a:gd name="T1" fmla="*/ 20 h 237"/>
                <a:gd name="T2" fmla="*/ 103 w 1840"/>
                <a:gd name="T3" fmla="*/ 183 h 237"/>
                <a:gd name="T4" fmla="*/ 179 w 1840"/>
                <a:gd name="T5" fmla="*/ 19 h 237"/>
                <a:gd name="T6" fmla="*/ 182 w 1840"/>
                <a:gd name="T7" fmla="*/ 54 h 237"/>
                <a:gd name="T8" fmla="*/ 95 w 1840"/>
                <a:gd name="T9" fmla="*/ 218 h 237"/>
                <a:gd name="T10" fmla="*/ 1088 w 1840"/>
                <a:gd name="T11" fmla="*/ 77 h 237"/>
                <a:gd name="T12" fmla="*/ 1029 w 1840"/>
                <a:gd name="T13" fmla="*/ 46 h 237"/>
                <a:gd name="T14" fmla="*/ 973 w 1840"/>
                <a:gd name="T15" fmla="*/ 41 h 237"/>
                <a:gd name="T16" fmla="*/ 1007 w 1840"/>
                <a:gd name="T17" fmla="*/ 7 h 237"/>
                <a:gd name="T18" fmla="*/ 923 w 1840"/>
                <a:gd name="T19" fmla="*/ 77 h 237"/>
                <a:gd name="T20" fmla="*/ 971 w 1840"/>
                <a:gd name="T21" fmla="*/ 221 h 237"/>
                <a:gd name="T22" fmla="*/ 1029 w 1840"/>
                <a:gd name="T23" fmla="*/ 189 h 237"/>
                <a:gd name="T24" fmla="*/ 1088 w 1840"/>
                <a:gd name="T25" fmla="*/ 200 h 237"/>
                <a:gd name="T26" fmla="*/ 1052 w 1840"/>
                <a:gd name="T27" fmla="*/ 97 h 237"/>
                <a:gd name="T28" fmla="*/ 1479 w 1840"/>
                <a:gd name="T29" fmla="*/ 183 h 237"/>
                <a:gd name="T30" fmla="*/ 1574 w 1840"/>
                <a:gd name="T31" fmla="*/ 221 h 237"/>
                <a:gd name="T32" fmla="*/ 1574 w 1840"/>
                <a:gd name="T33" fmla="*/ 83 h 237"/>
                <a:gd name="T34" fmla="*/ 1501 w 1840"/>
                <a:gd name="T35" fmla="*/ 162 h 237"/>
                <a:gd name="T36" fmla="*/ 1478 w 1840"/>
                <a:gd name="T37" fmla="*/ 81 h 237"/>
                <a:gd name="T38" fmla="*/ 1458 w 1840"/>
                <a:gd name="T39" fmla="*/ 221 h 237"/>
                <a:gd name="T40" fmla="*/ 1457 w 1840"/>
                <a:gd name="T41" fmla="*/ 88 h 237"/>
                <a:gd name="T42" fmla="*/ 1425 w 1840"/>
                <a:gd name="T43" fmla="*/ 97 h 237"/>
                <a:gd name="T44" fmla="*/ 692 w 1840"/>
                <a:gd name="T45" fmla="*/ 81 h 237"/>
                <a:gd name="T46" fmla="*/ 735 w 1840"/>
                <a:gd name="T47" fmla="*/ 190 h 237"/>
                <a:gd name="T48" fmla="*/ 671 w 1840"/>
                <a:gd name="T49" fmla="*/ 214 h 237"/>
                <a:gd name="T50" fmla="*/ 742 w 1840"/>
                <a:gd name="T51" fmla="*/ 151 h 237"/>
                <a:gd name="T52" fmla="*/ 716 w 1840"/>
                <a:gd name="T53" fmla="*/ 94 h 237"/>
                <a:gd name="T54" fmla="*/ 403 w 1840"/>
                <a:gd name="T55" fmla="*/ 79 h 237"/>
                <a:gd name="T56" fmla="*/ 403 w 1840"/>
                <a:gd name="T57" fmla="*/ 217 h 237"/>
                <a:gd name="T58" fmla="*/ 326 w 1840"/>
                <a:gd name="T59" fmla="*/ 174 h 237"/>
                <a:gd name="T60" fmla="*/ 407 w 1840"/>
                <a:gd name="T61" fmla="*/ 85 h 237"/>
                <a:gd name="T62" fmla="*/ 457 w 1840"/>
                <a:gd name="T63" fmla="*/ 149 h 237"/>
                <a:gd name="T64" fmla="*/ 509 w 1840"/>
                <a:gd name="T65" fmla="*/ 80 h 237"/>
                <a:gd name="T66" fmla="*/ 457 w 1840"/>
                <a:gd name="T67" fmla="*/ 105 h 237"/>
                <a:gd name="T68" fmla="*/ 1712 w 1840"/>
                <a:gd name="T69" fmla="*/ 81 h 237"/>
                <a:gd name="T70" fmla="*/ 1659 w 1840"/>
                <a:gd name="T71" fmla="*/ 104 h 237"/>
                <a:gd name="T72" fmla="*/ 1660 w 1840"/>
                <a:gd name="T73" fmla="*/ 221 h 237"/>
                <a:gd name="T74" fmla="*/ 1692 w 1840"/>
                <a:gd name="T75" fmla="*/ 96 h 237"/>
                <a:gd name="T76" fmla="*/ 270 w 1840"/>
                <a:gd name="T77" fmla="*/ 221 h 237"/>
                <a:gd name="T78" fmla="*/ 260 w 1840"/>
                <a:gd name="T79" fmla="*/ 11 h 237"/>
                <a:gd name="T80" fmla="*/ 260 w 1840"/>
                <a:gd name="T81" fmla="*/ 11 h 237"/>
                <a:gd name="T82" fmla="*/ 1284 w 1840"/>
                <a:gd name="T83" fmla="*/ 169 h 237"/>
                <a:gd name="T84" fmla="*/ 1178 w 1840"/>
                <a:gd name="T85" fmla="*/ 217 h 237"/>
                <a:gd name="T86" fmla="*/ 1226 w 1840"/>
                <a:gd name="T87" fmla="*/ 24 h 237"/>
                <a:gd name="T88" fmla="*/ 1329 w 1840"/>
                <a:gd name="T89" fmla="*/ 218 h 237"/>
                <a:gd name="T90" fmla="*/ 1205 w 1840"/>
                <a:gd name="T91" fmla="*/ 143 h 237"/>
                <a:gd name="T92" fmla="*/ 1826 w 1840"/>
                <a:gd name="T93" fmla="*/ 213 h 237"/>
                <a:gd name="T94" fmla="*/ 1801 w 1840"/>
                <a:gd name="T95" fmla="*/ 77 h 237"/>
                <a:gd name="T96" fmla="*/ 1790 w 1840"/>
                <a:gd name="T97" fmla="*/ 205 h 237"/>
                <a:gd name="T98" fmla="*/ 1816 w 1840"/>
                <a:gd name="T99" fmla="*/ 135 h 237"/>
                <a:gd name="T100" fmla="*/ 653 w 1840"/>
                <a:gd name="T101" fmla="*/ 147 h 237"/>
                <a:gd name="T102" fmla="*/ 516 w 1840"/>
                <a:gd name="T103" fmla="*/ 119 h 237"/>
                <a:gd name="T104" fmla="*/ 653 w 1840"/>
                <a:gd name="T105" fmla="*/ 147 h 237"/>
                <a:gd name="T106" fmla="*/ 539 w 1840"/>
                <a:gd name="T107" fmla="*/ 126 h 237"/>
                <a:gd name="T108" fmla="*/ 630 w 1840"/>
                <a:gd name="T109" fmla="*/ 151 h 237"/>
                <a:gd name="T110" fmla="*/ 777 w 1840"/>
                <a:gd name="T111" fmla="*/ 173 h 237"/>
                <a:gd name="T112" fmla="*/ 916 w 1840"/>
                <a:gd name="T113" fmla="*/ 135 h 237"/>
                <a:gd name="T114" fmla="*/ 810 w 1840"/>
                <a:gd name="T115" fmla="*/ 110 h 237"/>
                <a:gd name="T116" fmla="*/ 889 w 1840"/>
                <a:gd name="T117" fmla="*/ 17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0" h="237">
                  <a:moveTo>
                    <a:pt x="22" y="51"/>
                  </a:moveTo>
                  <a:cubicBezTo>
                    <a:pt x="22" y="108"/>
                    <a:pt x="22" y="164"/>
                    <a:pt x="22" y="221"/>
                  </a:cubicBezTo>
                  <a:cubicBezTo>
                    <a:pt x="15" y="221"/>
                    <a:pt x="8" y="221"/>
                    <a:pt x="0" y="221"/>
                  </a:cubicBezTo>
                  <a:cubicBezTo>
                    <a:pt x="0" y="154"/>
                    <a:pt x="0" y="87"/>
                    <a:pt x="0" y="20"/>
                  </a:cubicBezTo>
                  <a:cubicBezTo>
                    <a:pt x="10" y="20"/>
                    <a:pt x="20" y="19"/>
                    <a:pt x="29" y="20"/>
                  </a:cubicBezTo>
                  <a:cubicBezTo>
                    <a:pt x="30" y="20"/>
                    <a:pt x="32" y="22"/>
                    <a:pt x="33" y="23"/>
                  </a:cubicBezTo>
                  <a:cubicBezTo>
                    <a:pt x="48" y="57"/>
                    <a:pt x="63" y="91"/>
                    <a:pt x="78" y="126"/>
                  </a:cubicBezTo>
                  <a:cubicBezTo>
                    <a:pt x="86" y="145"/>
                    <a:pt x="94" y="164"/>
                    <a:pt x="103" y="183"/>
                  </a:cubicBezTo>
                  <a:cubicBezTo>
                    <a:pt x="103" y="183"/>
                    <a:pt x="103" y="183"/>
                    <a:pt x="104" y="182"/>
                  </a:cubicBezTo>
                  <a:cubicBezTo>
                    <a:pt x="124" y="136"/>
                    <a:pt x="145" y="89"/>
                    <a:pt x="166" y="42"/>
                  </a:cubicBezTo>
                  <a:cubicBezTo>
                    <a:pt x="168" y="36"/>
                    <a:pt x="171" y="29"/>
                    <a:pt x="174" y="23"/>
                  </a:cubicBezTo>
                  <a:cubicBezTo>
                    <a:pt x="175" y="20"/>
                    <a:pt x="176" y="19"/>
                    <a:pt x="179" y="19"/>
                  </a:cubicBezTo>
                  <a:cubicBezTo>
                    <a:pt x="188" y="20"/>
                    <a:pt x="197" y="19"/>
                    <a:pt x="205" y="19"/>
                  </a:cubicBezTo>
                  <a:cubicBezTo>
                    <a:pt x="205" y="87"/>
                    <a:pt x="205" y="154"/>
                    <a:pt x="205" y="221"/>
                  </a:cubicBezTo>
                  <a:cubicBezTo>
                    <a:pt x="198" y="221"/>
                    <a:pt x="190" y="221"/>
                    <a:pt x="182" y="221"/>
                  </a:cubicBezTo>
                  <a:cubicBezTo>
                    <a:pt x="182" y="164"/>
                    <a:pt x="182" y="107"/>
                    <a:pt x="182" y="54"/>
                  </a:cubicBezTo>
                  <a:cubicBezTo>
                    <a:pt x="164" y="97"/>
                    <a:pt x="143" y="143"/>
                    <a:pt x="123" y="189"/>
                  </a:cubicBezTo>
                  <a:cubicBezTo>
                    <a:pt x="119" y="199"/>
                    <a:pt x="114" y="208"/>
                    <a:pt x="110" y="218"/>
                  </a:cubicBezTo>
                  <a:cubicBezTo>
                    <a:pt x="109" y="222"/>
                    <a:pt x="105" y="221"/>
                    <a:pt x="102" y="221"/>
                  </a:cubicBezTo>
                  <a:cubicBezTo>
                    <a:pt x="99" y="222"/>
                    <a:pt x="97" y="222"/>
                    <a:pt x="95" y="218"/>
                  </a:cubicBezTo>
                  <a:cubicBezTo>
                    <a:pt x="73" y="168"/>
                    <a:pt x="50" y="118"/>
                    <a:pt x="28" y="68"/>
                  </a:cubicBezTo>
                  <a:cubicBezTo>
                    <a:pt x="26" y="63"/>
                    <a:pt x="24" y="57"/>
                    <a:pt x="22" y="51"/>
                  </a:cubicBezTo>
                  <a:close/>
                  <a:moveTo>
                    <a:pt x="1088" y="97"/>
                  </a:moveTo>
                  <a:cubicBezTo>
                    <a:pt x="1088" y="90"/>
                    <a:pt x="1088" y="84"/>
                    <a:pt x="1088" y="77"/>
                  </a:cubicBezTo>
                  <a:cubicBezTo>
                    <a:pt x="1076" y="77"/>
                    <a:pt x="1064" y="77"/>
                    <a:pt x="1052" y="77"/>
                  </a:cubicBezTo>
                  <a:cubicBezTo>
                    <a:pt x="1052" y="63"/>
                    <a:pt x="1052" y="49"/>
                    <a:pt x="1052" y="35"/>
                  </a:cubicBezTo>
                  <a:cubicBezTo>
                    <a:pt x="1045" y="37"/>
                    <a:pt x="1039" y="39"/>
                    <a:pt x="1032" y="41"/>
                  </a:cubicBezTo>
                  <a:cubicBezTo>
                    <a:pt x="1029" y="42"/>
                    <a:pt x="1029" y="43"/>
                    <a:pt x="1029" y="46"/>
                  </a:cubicBezTo>
                  <a:cubicBezTo>
                    <a:pt x="1029" y="52"/>
                    <a:pt x="1029" y="59"/>
                    <a:pt x="1029" y="65"/>
                  </a:cubicBezTo>
                  <a:cubicBezTo>
                    <a:pt x="1029" y="69"/>
                    <a:pt x="1029" y="73"/>
                    <a:pt x="1029" y="77"/>
                  </a:cubicBezTo>
                  <a:cubicBezTo>
                    <a:pt x="1009" y="77"/>
                    <a:pt x="990" y="77"/>
                    <a:pt x="970" y="77"/>
                  </a:cubicBezTo>
                  <a:cubicBezTo>
                    <a:pt x="971" y="65"/>
                    <a:pt x="971" y="53"/>
                    <a:pt x="973" y="41"/>
                  </a:cubicBezTo>
                  <a:cubicBezTo>
                    <a:pt x="975" y="30"/>
                    <a:pt x="983" y="25"/>
                    <a:pt x="994" y="25"/>
                  </a:cubicBezTo>
                  <a:cubicBezTo>
                    <a:pt x="999" y="25"/>
                    <a:pt x="1005" y="26"/>
                    <a:pt x="1010" y="27"/>
                  </a:cubicBezTo>
                  <a:cubicBezTo>
                    <a:pt x="1010" y="22"/>
                    <a:pt x="1010" y="15"/>
                    <a:pt x="1010" y="9"/>
                  </a:cubicBezTo>
                  <a:cubicBezTo>
                    <a:pt x="1010" y="8"/>
                    <a:pt x="1009" y="7"/>
                    <a:pt x="1007" y="7"/>
                  </a:cubicBezTo>
                  <a:cubicBezTo>
                    <a:pt x="982" y="0"/>
                    <a:pt x="957" y="11"/>
                    <a:pt x="950" y="38"/>
                  </a:cubicBezTo>
                  <a:cubicBezTo>
                    <a:pt x="948" y="46"/>
                    <a:pt x="948" y="54"/>
                    <a:pt x="948" y="62"/>
                  </a:cubicBezTo>
                  <a:cubicBezTo>
                    <a:pt x="947" y="67"/>
                    <a:pt x="947" y="72"/>
                    <a:pt x="947" y="77"/>
                  </a:cubicBezTo>
                  <a:cubicBezTo>
                    <a:pt x="939" y="77"/>
                    <a:pt x="931" y="77"/>
                    <a:pt x="923" y="77"/>
                  </a:cubicBezTo>
                  <a:cubicBezTo>
                    <a:pt x="923" y="84"/>
                    <a:pt x="923" y="90"/>
                    <a:pt x="923" y="97"/>
                  </a:cubicBezTo>
                  <a:cubicBezTo>
                    <a:pt x="932" y="97"/>
                    <a:pt x="939" y="97"/>
                    <a:pt x="948" y="97"/>
                  </a:cubicBezTo>
                  <a:cubicBezTo>
                    <a:pt x="948" y="139"/>
                    <a:pt x="948" y="180"/>
                    <a:pt x="948" y="221"/>
                  </a:cubicBezTo>
                  <a:cubicBezTo>
                    <a:pt x="956" y="221"/>
                    <a:pt x="963" y="221"/>
                    <a:pt x="971" y="221"/>
                  </a:cubicBezTo>
                  <a:cubicBezTo>
                    <a:pt x="971" y="180"/>
                    <a:pt x="971" y="139"/>
                    <a:pt x="971" y="97"/>
                  </a:cubicBezTo>
                  <a:cubicBezTo>
                    <a:pt x="990" y="97"/>
                    <a:pt x="1009" y="97"/>
                    <a:pt x="1029" y="97"/>
                  </a:cubicBezTo>
                  <a:cubicBezTo>
                    <a:pt x="1029" y="99"/>
                    <a:pt x="1029" y="101"/>
                    <a:pt x="1029" y="103"/>
                  </a:cubicBezTo>
                  <a:cubicBezTo>
                    <a:pt x="1029" y="132"/>
                    <a:pt x="1029" y="160"/>
                    <a:pt x="1029" y="189"/>
                  </a:cubicBezTo>
                  <a:cubicBezTo>
                    <a:pt x="1029" y="198"/>
                    <a:pt x="1032" y="207"/>
                    <a:pt x="1039" y="214"/>
                  </a:cubicBezTo>
                  <a:cubicBezTo>
                    <a:pt x="1048" y="225"/>
                    <a:pt x="1074" y="228"/>
                    <a:pt x="1086" y="221"/>
                  </a:cubicBezTo>
                  <a:cubicBezTo>
                    <a:pt x="1087" y="220"/>
                    <a:pt x="1088" y="219"/>
                    <a:pt x="1088" y="218"/>
                  </a:cubicBezTo>
                  <a:cubicBezTo>
                    <a:pt x="1089" y="212"/>
                    <a:pt x="1088" y="207"/>
                    <a:pt x="1088" y="200"/>
                  </a:cubicBezTo>
                  <a:cubicBezTo>
                    <a:pt x="1087" y="201"/>
                    <a:pt x="1086" y="202"/>
                    <a:pt x="1085" y="202"/>
                  </a:cubicBezTo>
                  <a:cubicBezTo>
                    <a:pt x="1068" y="210"/>
                    <a:pt x="1054" y="202"/>
                    <a:pt x="1052" y="185"/>
                  </a:cubicBezTo>
                  <a:cubicBezTo>
                    <a:pt x="1052" y="180"/>
                    <a:pt x="1052" y="175"/>
                    <a:pt x="1052" y="170"/>
                  </a:cubicBezTo>
                  <a:cubicBezTo>
                    <a:pt x="1052" y="146"/>
                    <a:pt x="1052" y="122"/>
                    <a:pt x="1052" y="97"/>
                  </a:cubicBezTo>
                  <a:cubicBezTo>
                    <a:pt x="1064" y="97"/>
                    <a:pt x="1076" y="97"/>
                    <a:pt x="1088" y="97"/>
                  </a:cubicBezTo>
                  <a:close/>
                  <a:moveTo>
                    <a:pt x="1478" y="81"/>
                  </a:moveTo>
                  <a:cubicBezTo>
                    <a:pt x="1478" y="108"/>
                    <a:pt x="1477" y="135"/>
                    <a:pt x="1478" y="162"/>
                  </a:cubicBezTo>
                  <a:cubicBezTo>
                    <a:pt x="1478" y="169"/>
                    <a:pt x="1478" y="176"/>
                    <a:pt x="1479" y="183"/>
                  </a:cubicBezTo>
                  <a:cubicBezTo>
                    <a:pt x="1483" y="202"/>
                    <a:pt x="1491" y="217"/>
                    <a:pt x="1510" y="222"/>
                  </a:cubicBezTo>
                  <a:cubicBezTo>
                    <a:pt x="1530" y="228"/>
                    <a:pt x="1550" y="227"/>
                    <a:pt x="1566" y="210"/>
                  </a:cubicBezTo>
                  <a:cubicBezTo>
                    <a:pt x="1569" y="207"/>
                    <a:pt x="1571" y="204"/>
                    <a:pt x="1574" y="199"/>
                  </a:cubicBezTo>
                  <a:cubicBezTo>
                    <a:pt x="1574" y="207"/>
                    <a:pt x="1574" y="214"/>
                    <a:pt x="1574" y="221"/>
                  </a:cubicBezTo>
                  <a:cubicBezTo>
                    <a:pt x="1582" y="221"/>
                    <a:pt x="1590" y="221"/>
                    <a:pt x="1597" y="221"/>
                  </a:cubicBezTo>
                  <a:cubicBezTo>
                    <a:pt x="1597" y="173"/>
                    <a:pt x="1597" y="125"/>
                    <a:pt x="1597" y="77"/>
                  </a:cubicBezTo>
                  <a:cubicBezTo>
                    <a:pt x="1589" y="77"/>
                    <a:pt x="1582" y="77"/>
                    <a:pt x="1574" y="77"/>
                  </a:cubicBezTo>
                  <a:cubicBezTo>
                    <a:pt x="1574" y="80"/>
                    <a:pt x="1574" y="81"/>
                    <a:pt x="1574" y="83"/>
                  </a:cubicBezTo>
                  <a:cubicBezTo>
                    <a:pt x="1574" y="109"/>
                    <a:pt x="1574" y="136"/>
                    <a:pt x="1574" y="162"/>
                  </a:cubicBezTo>
                  <a:cubicBezTo>
                    <a:pt x="1574" y="175"/>
                    <a:pt x="1570" y="187"/>
                    <a:pt x="1560" y="196"/>
                  </a:cubicBezTo>
                  <a:cubicBezTo>
                    <a:pt x="1541" y="214"/>
                    <a:pt x="1510" y="205"/>
                    <a:pt x="1504" y="180"/>
                  </a:cubicBezTo>
                  <a:cubicBezTo>
                    <a:pt x="1502" y="174"/>
                    <a:pt x="1501" y="168"/>
                    <a:pt x="1501" y="162"/>
                  </a:cubicBezTo>
                  <a:cubicBezTo>
                    <a:pt x="1501" y="136"/>
                    <a:pt x="1501" y="109"/>
                    <a:pt x="1501" y="83"/>
                  </a:cubicBezTo>
                  <a:cubicBezTo>
                    <a:pt x="1501" y="81"/>
                    <a:pt x="1501" y="79"/>
                    <a:pt x="1501" y="77"/>
                  </a:cubicBezTo>
                  <a:cubicBezTo>
                    <a:pt x="1493" y="77"/>
                    <a:pt x="1486" y="77"/>
                    <a:pt x="1478" y="77"/>
                  </a:cubicBezTo>
                  <a:cubicBezTo>
                    <a:pt x="1478" y="79"/>
                    <a:pt x="1478" y="80"/>
                    <a:pt x="1478" y="81"/>
                  </a:cubicBezTo>
                  <a:close/>
                  <a:moveTo>
                    <a:pt x="1421" y="103"/>
                  </a:moveTo>
                  <a:cubicBezTo>
                    <a:pt x="1395" y="139"/>
                    <a:pt x="1369" y="174"/>
                    <a:pt x="1343" y="210"/>
                  </a:cubicBezTo>
                  <a:cubicBezTo>
                    <a:pt x="1340" y="214"/>
                    <a:pt x="1339" y="217"/>
                    <a:pt x="1340" y="221"/>
                  </a:cubicBezTo>
                  <a:cubicBezTo>
                    <a:pt x="1380" y="221"/>
                    <a:pt x="1419" y="221"/>
                    <a:pt x="1458" y="221"/>
                  </a:cubicBezTo>
                  <a:cubicBezTo>
                    <a:pt x="1458" y="214"/>
                    <a:pt x="1458" y="208"/>
                    <a:pt x="1458" y="201"/>
                  </a:cubicBezTo>
                  <a:cubicBezTo>
                    <a:pt x="1430" y="201"/>
                    <a:pt x="1403" y="201"/>
                    <a:pt x="1375" y="201"/>
                  </a:cubicBezTo>
                  <a:cubicBezTo>
                    <a:pt x="1376" y="199"/>
                    <a:pt x="1377" y="198"/>
                    <a:pt x="1378" y="196"/>
                  </a:cubicBezTo>
                  <a:cubicBezTo>
                    <a:pt x="1404" y="160"/>
                    <a:pt x="1430" y="124"/>
                    <a:pt x="1457" y="88"/>
                  </a:cubicBezTo>
                  <a:cubicBezTo>
                    <a:pt x="1459" y="85"/>
                    <a:pt x="1460" y="81"/>
                    <a:pt x="1459" y="77"/>
                  </a:cubicBezTo>
                  <a:cubicBezTo>
                    <a:pt x="1422" y="77"/>
                    <a:pt x="1385" y="77"/>
                    <a:pt x="1348" y="77"/>
                  </a:cubicBezTo>
                  <a:cubicBezTo>
                    <a:pt x="1348" y="84"/>
                    <a:pt x="1348" y="90"/>
                    <a:pt x="1348" y="97"/>
                  </a:cubicBezTo>
                  <a:cubicBezTo>
                    <a:pt x="1374" y="97"/>
                    <a:pt x="1399" y="97"/>
                    <a:pt x="1425" y="97"/>
                  </a:cubicBezTo>
                  <a:cubicBezTo>
                    <a:pt x="1423" y="100"/>
                    <a:pt x="1422" y="101"/>
                    <a:pt x="1421" y="103"/>
                  </a:cubicBezTo>
                  <a:close/>
                  <a:moveTo>
                    <a:pt x="753" y="83"/>
                  </a:moveTo>
                  <a:cubicBezTo>
                    <a:pt x="753" y="81"/>
                    <a:pt x="752" y="80"/>
                    <a:pt x="750" y="79"/>
                  </a:cubicBezTo>
                  <a:cubicBezTo>
                    <a:pt x="731" y="72"/>
                    <a:pt x="711" y="71"/>
                    <a:pt x="692" y="81"/>
                  </a:cubicBezTo>
                  <a:cubicBezTo>
                    <a:pt x="665" y="96"/>
                    <a:pt x="664" y="136"/>
                    <a:pt x="691" y="150"/>
                  </a:cubicBezTo>
                  <a:cubicBezTo>
                    <a:pt x="696" y="153"/>
                    <a:pt x="701" y="155"/>
                    <a:pt x="706" y="158"/>
                  </a:cubicBezTo>
                  <a:cubicBezTo>
                    <a:pt x="714" y="162"/>
                    <a:pt x="721" y="166"/>
                    <a:pt x="728" y="170"/>
                  </a:cubicBezTo>
                  <a:cubicBezTo>
                    <a:pt x="735" y="174"/>
                    <a:pt x="737" y="181"/>
                    <a:pt x="735" y="190"/>
                  </a:cubicBezTo>
                  <a:cubicBezTo>
                    <a:pt x="734" y="197"/>
                    <a:pt x="729" y="202"/>
                    <a:pt x="722" y="203"/>
                  </a:cubicBezTo>
                  <a:cubicBezTo>
                    <a:pt x="705" y="207"/>
                    <a:pt x="690" y="204"/>
                    <a:pt x="677" y="195"/>
                  </a:cubicBezTo>
                  <a:cubicBezTo>
                    <a:pt x="675" y="194"/>
                    <a:pt x="673" y="193"/>
                    <a:pt x="671" y="191"/>
                  </a:cubicBezTo>
                  <a:cubicBezTo>
                    <a:pt x="671" y="199"/>
                    <a:pt x="671" y="207"/>
                    <a:pt x="671" y="214"/>
                  </a:cubicBezTo>
                  <a:cubicBezTo>
                    <a:pt x="671" y="215"/>
                    <a:pt x="673" y="217"/>
                    <a:pt x="674" y="218"/>
                  </a:cubicBezTo>
                  <a:cubicBezTo>
                    <a:pt x="683" y="222"/>
                    <a:pt x="692" y="224"/>
                    <a:pt x="702" y="225"/>
                  </a:cubicBezTo>
                  <a:cubicBezTo>
                    <a:pt x="715" y="225"/>
                    <a:pt x="728" y="224"/>
                    <a:pt x="740" y="217"/>
                  </a:cubicBezTo>
                  <a:cubicBezTo>
                    <a:pt x="765" y="203"/>
                    <a:pt x="767" y="166"/>
                    <a:pt x="742" y="151"/>
                  </a:cubicBezTo>
                  <a:cubicBezTo>
                    <a:pt x="736" y="147"/>
                    <a:pt x="729" y="144"/>
                    <a:pt x="722" y="140"/>
                  </a:cubicBezTo>
                  <a:cubicBezTo>
                    <a:pt x="716" y="137"/>
                    <a:pt x="710" y="135"/>
                    <a:pt x="704" y="131"/>
                  </a:cubicBezTo>
                  <a:cubicBezTo>
                    <a:pt x="697" y="126"/>
                    <a:pt x="694" y="118"/>
                    <a:pt x="696" y="109"/>
                  </a:cubicBezTo>
                  <a:cubicBezTo>
                    <a:pt x="698" y="101"/>
                    <a:pt x="706" y="95"/>
                    <a:pt x="716" y="94"/>
                  </a:cubicBezTo>
                  <a:cubicBezTo>
                    <a:pt x="729" y="93"/>
                    <a:pt x="741" y="96"/>
                    <a:pt x="753" y="104"/>
                  </a:cubicBezTo>
                  <a:cubicBezTo>
                    <a:pt x="753" y="96"/>
                    <a:pt x="753" y="89"/>
                    <a:pt x="753" y="83"/>
                  </a:cubicBezTo>
                  <a:close/>
                  <a:moveTo>
                    <a:pt x="407" y="85"/>
                  </a:moveTo>
                  <a:cubicBezTo>
                    <a:pt x="407" y="82"/>
                    <a:pt x="406" y="80"/>
                    <a:pt x="403" y="79"/>
                  </a:cubicBezTo>
                  <a:cubicBezTo>
                    <a:pt x="392" y="75"/>
                    <a:pt x="381" y="73"/>
                    <a:pt x="369" y="74"/>
                  </a:cubicBezTo>
                  <a:cubicBezTo>
                    <a:pt x="342" y="75"/>
                    <a:pt x="320" y="87"/>
                    <a:pt x="307" y="112"/>
                  </a:cubicBezTo>
                  <a:cubicBezTo>
                    <a:pt x="300" y="126"/>
                    <a:pt x="298" y="141"/>
                    <a:pt x="299" y="157"/>
                  </a:cubicBezTo>
                  <a:cubicBezTo>
                    <a:pt x="302" y="221"/>
                    <a:pt x="362" y="237"/>
                    <a:pt x="403" y="217"/>
                  </a:cubicBezTo>
                  <a:cubicBezTo>
                    <a:pt x="405" y="216"/>
                    <a:pt x="406" y="215"/>
                    <a:pt x="406" y="214"/>
                  </a:cubicBezTo>
                  <a:cubicBezTo>
                    <a:pt x="407" y="207"/>
                    <a:pt x="406" y="200"/>
                    <a:pt x="406" y="193"/>
                  </a:cubicBezTo>
                  <a:cubicBezTo>
                    <a:pt x="401" y="196"/>
                    <a:pt x="397" y="199"/>
                    <a:pt x="392" y="201"/>
                  </a:cubicBezTo>
                  <a:cubicBezTo>
                    <a:pt x="364" y="212"/>
                    <a:pt x="335" y="200"/>
                    <a:pt x="326" y="174"/>
                  </a:cubicBezTo>
                  <a:cubicBezTo>
                    <a:pt x="321" y="161"/>
                    <a:pt x="321" y="148"/>
                    <a:pt x="324" y="136"/>
                  </a:cubicBezTo>
                  <a:cubicBezTo>
                    <a:pt x="329" y="106"/>
                    <a:pt x="355" y="89"/>
                    <a:pt x="384" y="95"/>
                  </a:cubicBezTo>
                  <a:cubicBezTo>
                    <a:pt x="392" y="97"/>
                    <a:pt x="399" y="101"/>
                    <a:pt x="407" y="104"/>
                  </a:cubicBezTo>
                  <a:cubicBezTo>
                    <a:pt x="407" y="98"/>
                    <a:pt x="407" y="91"/>
                    <a:pt x="407" y="85"/>
                  </a:cubicBezTo>
                  <a:close/>
                  <a:moveTo>
                    <a:pt x="434" y="221"/>
                  </a:moveTo>
                  <a:cubicBezTo>
                    <a:pt x="441" y="221"/>
                    <a:pt x="449" y="221"/>
                    <a:pt x="457" y="221"/>
                  </a:cubicBezTo>
                  <a:cubicBezTo>
                    <a:pt x="457" y="219"/>
                    <a:pt x="457" y="217"/>
                    <a:pt x="457" y="216"/>
                  </a:cubicBezTo>
                  <a:cubicBezTo>
                    <a:pt x="457" y="194"/>
                    <a:pt x="457" y="171"/>
                    <a:pt x="457" y="149"/>
                  </a:cubicBezTo>
                  <a:cubicBezTo>
                    <a:pt x="457" y="135"/>
                    <a:pt x="459" y="122"/>
                    <a:pt x="467" y="110"/>
                  </a:cubicBezTo>
                  <a:cubicBezTo>
                    <a:pt x="473" y="101"/>
                    <a:pt x="480" y="96"/>
                    <a:pt x="491" y="96"/>
                  </a:cubicBezTo>
                  <a:cubicBezTo>
                    <a:pt x="497" y="96"/>
                    <a:pt x="503" y="98"/>
                    <a:pt x="509" y="99"/>
                  </a:cubicBezTo>
                  <a:cubicBezTo>
                    <a:pt x="509" y="93"/>
                    <a:pt x="509" y="87"/>
                    <a:pt x="509" y="80"/>
                  </a:cubicBezTo>
                  <a:cubicBezTo>
                    <a:pt x="509" y="77"/>
                    <a:pt x="508" y="76"/>
                    <a:pt x="505" y="75"/>
                  </a:cubicBezTo>
                  <a:cubicBezTo>
                    <a:pt x="486" y="72"/>
                    <a:pt x="470" y="80"/>
                    <a:pt x="461" y="97"/>
                  </a:cubicBezTo>
                  <a:cubicBezTo>
                    <a:pt x="460" y="100"/>
                    <a:pt x="459" y="102"/>
                    <a:pt x="457" y="105"/>
                  </a:cubicBezTo>
                  <a:cubicBezTo>
                    <a:pt x="457" y="105"/>
                    <a:pt x="457" y="105"/>
                    <a:pt x="457" y="105"/>
                  </a:cubicBezTo>
                  <a:cubicBezTo>
                    <a:pt x="457" y="96"/>
                    <a:pt x="457" y="87"/>
                    <a:pt x="457" y="77"/>
                  </a:cubicBezTo>
                  <a:cubicBezTo>
                    <a:pt x="449" y="77"/>
                    <a:pt x="442" y="77"/>
                    <a:pt x="434" y="77"/>
                  </a:cubicBezTo>
                  <a:cubicBezTo>
                    <a:pt x="434" y="125"/>
                    <a:pt x="434" y="173"/>
                    <a:pt x="434" y="221"/>
                  </a:cubicBezTo>
                  <a:close/>
                  <a:moveTo>
                    <a:pt x="1712" y="81"/>
                  </a:moveTo>
                  <a:cubicBezTo>
                    <a:pt x="1712" y="77"/>
                    <a:pt x="1711" y="76"/>
                    <a:pt x="1707" y="75"/>
                  </a:cubicBezTo>
                  <a:cubicBezTo>
                    <a:pt x="1688" y="72"/>
                    <a:pt x="1671" y="81"/>
                    <a:pt x="1663" y="100"/>
                  </a:cubicBezTo>
                  <a:cubicBezTo>
                    <a:pt x="1662" y="101"/>
                    <a:pt x="1661" y="103"/>
                    <a:pt x="1660" y="104"/>
                  </a:cubicBezTo>
                  <a:cubicBezTo>
                    <a:pt x="1660" y="104"/>
                    <a:pt x="1660" y="104"/>
                    <a:pt x="1659" y="104"/>
                  </a:cubicBezTo>
                  <a:cubicBezTo>
                    <a:pt x="1659" y="95"/>
                    <a:pt x="1659" y="86"/>
                    <a:pt x="1659" y="77"/>
                  </a:cubicBezTo>
                  <a:cubicBezTo>
                    <a:pt x="1652" y="77"/>
                    <a:pt x="1644" y="77"/>
                    <a:pt x="1637" y="77"/>
                  </a:cubicBezTo>
                  <a:cubicBezTo>
                    <a:pt x="1637" y="125"/>
                    <a:pt x="1637" y="173"/>
                    <a:pt x="1637" y="221"/>
                  </a:cubicBezTo>
                  <a:cubicBezTo>
                    <a:pt x="1644" y="221"/>
                    <a:pt x="1652" y="221"/>
                    <a:pt x="1660" y="221"/>
                  </a:cubicBezTo>
                  <a:cubicBezTo>
                    <a:pt x="1660" y="219"/>
                    <a:pt x="1660" y="217"/>
                    <a:pt x="1660" y="216"/>
                  </a:cubicBezTo>
                  <a:cubicBezTo>
                    <a:pt x="1660" y="192"/>
                    <a:pt x="1660" y="169"/>
                    <a:pt x="1660" y="146"/>
                  </a:cubicBezTo>
                  <a:cubicBezTo>
                    <a:pt x="1660" y="136"/>
                    <a:pt x="1661" y="126"/>
                    <a:pt x="1666" y="117"/>
                  </a:cubicBezTo>
                  <a:cubicBezTo>
                    <a:pt x="1671" y="105"/>
                    <a:pt x="1679" y="97"/>
                    <a:pt x="1692" y="96"/>
                  </a:cubicBezTo>
                  <a:cubicBezTo>
                    <a:pt x="1699" y="96"/>
                    <a:pt x="1705" y="98"/>
                    <a:pt x="1712" y="99"/>
                  </a:cubicBezTo>
                  <a:cubicBezTo>
                    <a:pt x="1712" y="94"/>
                    <a:pt x="1711" y="87"/>
                    <a:pt x="1712" y="81"/>
                  </a:cubicBezTo>
                  <a:close/>
                  <a:moveTo>
                    <a:pt x="248" y="221"/>
                  </a:moveTo>
                  <a:cubicBezTo>
                    <a:pt x="255" y="221"/>
                    <a:pt x="263" y="221"/>
                    <a:pt x="270" y="221"/>
                  </a:cubicBezTo>
                  <a:cubicBezTo>
                    <a:pt x="270" y="173"/>
                    <a:pt x="270" y="125"/>
                    <a:pt x="270" y="77"/>
                  </a:cubicBezTo>
                  <a:cubicBezTo>
                    <a:pt x="263" y="77"/>
                    <a:pt x="255" y="77"/>
                    <a:pt x="248" y="77"/>
                  </a:cubicBezTo>
                  <a:cubicBezTo>
                    <a:pt x="248" y="125"/>
                    <a:pt x="248" y="173"/>
                    <a:pt x="248" y="221"/>
                  </a:cubicBezTo>
                  <a:close/>
                  <a:moveTo>
                    <a:pt x="260" y="11"/>
                  </a:moveTo>
                  <a:cubicBezTo>
                    <a:pt x="251" y="10"/>
                    <a:pt x="244" y="17"/>
                    <a:pt x="244" y="26"/>
                  </a:cubicBezTo>
                  <a:cubicBezTo>
                    <a:pt x="244" y="34"/>
                    <a:pt x="250" y="41"/>
                    <a:pt x="259" y="41"/>
                  </a:cubicBezTo>
                  <a:cubicBezTo>
                    <a:pt x="268" y="41"/>
                    <a:pt x="274" y="34"/>
                    <a:pt x="275" y="26"/>
                  </a:cubicBezTo>
                  <a:cubicBezTo>
                    <a:pt x="275" y="17"/>
                    <a:pt x="268" y="11"/>
                    <a:pt x="260" y="11"/>
                  </a:cubicBezTo>
                  <a:close/>
                  <a:moveTo>
                    <a:pt x="1330" y="221"/>
                  </a:moveTo>
                  <a:cubicBezTo>
                    <a:pt x="1321" y="221"/>
                    <a:pt x="1313" y="222"/>
                    <a:pt x="1305" y="221"/>
                  </a:cubicBezTo>
                  <a:cubicBezTo>
                    <a:pt x="1304" y="221"/>
                    <a:pt x="1303" y="219"/>
                    <a:pt x="1302" y="217"/>
                  </a:cubicBezTo>
                  <a:cubicBezTo>
                    <a:pt x="1296" y="201"/>
                    <a:pt x="1290" y="185"/>
                    <a:pt x="1284" y="169"/>
                  </a:cubicBezTo>
                  <a:cubicBezTo>
                    <a:pt x="1283" y="166"/>
                    <a:pt x="1281" y="165"/>
                    <a:pt x="1278" y="165"/>
                  </a:cubicBezTo>
                  <a:cubicBezTo>
                    <a:pt x="1252" y="165"/>
                    <a:pt x="1227" y="165"/>
                    <a:pt x="1201" y="165"/>
                  </a:cubicBezTo>
                  <a:cubicBezTo>
                    <a:pt x="1198" y="165"/>
                    <a:pt x="1196" y="166"/>
                    <a:pt x="1195" y="169"/>
                  </a:cubicBezTo>
                  <a:cubicBezTo>
                    <a:pt x="1190" y="185"/>
                    <a:pt x="1184" y="201"/>
                    <a:pt x="1178" y="217"/>
                  </a:cubicBezTo>
                  <a:cubicBezTo>
                    <a:pt x="1177" y="220"/>
                    <a:pt x="1176" y="222"/>
                    <a:pt x="1173" y="221"/>
                  </a:cubicBezTo>
                  <a:cubicBezTo>
                    <a:pt x="1165" y="221"/>
                    <a:pt x="1158" y="221"/>
                    <a:pt x="1151" y="221"/>
                  </a:cubicBezTo>
                  <a:cubicBezTo>
                    <a:pt x="1151" y="219"/>
                    <a:pt x="1152" y="218"/>
                    <a:pt x="1152" y="216"/>
                  </a:cubicBezTo>
                  <a:cubicBezTo>
                    <a:pt x="1177" y="152"/>
                    <a:pt x="1201" y="88"/>
                    <a:pt x="1226" y="24"/>
                  </a:cubicBezTo>
                  <a:cubicBezTo>
                    <a:pt x="1227" y="21"/>
                    <a:pt x="1228" y="19"/>
                    <a:pt x="1232" y="19"/>
                  </a:cubicBezTo>
                  <a:cubicBezTo>
                    <a:pt x="1237" y="20"/>
                    <a:pt x="1243" y="20"/>
                    <a:pt x="1249" y="19"/>
                  </a:cubicBezTo>
                  <a:cubicBezTo>
                    <a:pt x="1251" y="19"/>
                    <a:pt x="1253" y="20"/>
                    <a:pt x="1254" y="23"/>
                  </a:cubicBezTo>
                  <a:cubicBezTo>
                    <a:pt x="1279" y="88"/>
                    <a:pt x="1304" y="153"/>
                    <a:pt x="1329" y="218"/>
                  </a:cubicBezTo>
                  <a:cubicBezTo>
                    <a:pt x="1329" y="219"/>
                    <a:pt x="1329" y="220"/>
                    <a:pt x="1330" y="221"/>
                  </a:cubicBezTo>
                  <a:close/>
                  <a:moveTo>
                    <a:pt x="1274" y="143"/>
                  </a:moveTo>
                  <a:cubicBezTo>
                    <a:pt x="1262" y="111"/>
                    <a:pt x="1251" y="79"/>
                    <a:pt x="1239" y="48"/>
                  </a:cubicBezTo>
                  <a:cubicBezTo>
                    <a:pt x="1228" y="79"/>
                    <a:pt x="1217" y="111"/>
                    <a:pt x="1205" y="143"/>
                  </a:cubicBezTo>
                  <a:cubicBezTo>
                    <a:pt x="1228" y="143"/>
                    <a:pt x="1251" y="143"/>
                    <a:pt x="1274" y="143"/>
                  </a:cubicBezTo>
                  <a:close/>
                  <a:moveTo>
                    <a:pt x="1830" y="190"/>
                  </a:moveTo>
                  <a:cubicBezTo>
                    <a:pt x="1830" y="196"/>
                    <a:pt x="1830" y="203"/>
                    <a:pt x="1830" y="209"/>
                  </a:cubicBezTo>
                  <a:cubicBezTo>
                    <a:pt x="1829" y="211"/>
                    <a:pt x="1828" y="212"/>
                    <a:pt x="1826" y="213"/>
                  </a:cubicBezTo>
                  <a:cubicBezTo>
                    <a:pt x="1810" y="223"/>
                    <a:pt x="1793" y="226"/>
                    <a:pt x="1774" y="225"/>
                  </a:cubicBezTo>
                  <a:cubicBezTo>
                    <a:pt x="1739" y="223"/>
                    <a:pt x="1718" y="199"/>
                    <a:pt x="1715" y="164"/>
                  </a:cubicBezTo>
                  <a:cubicBezTo>
                    <a:pt x="1713" y="144"/>
                    <a:pt x="1715" y="124"/>
                    <a:pt x="1725" y="106"/>
                  </a:cubicBezTo>
                  <a:cubicBezTo>
                    <a:pt x="1740" y="79"/>
                    <a:pt x="1771" y="67"/>
                    <a:pt x="1801" y="77"/>
                  </a:cubicBezTo>
                  <a:cubicBezTo>
                    <a:pt x="1824" y="84"/>
                    <a:pt x="1834" y="102"/>
                    <a:pt x="1838" y="124"/>
                  </a:cubicBezTo>
                  <a:cubicBezTo>
                    <a:pt x="1840" y="134"/>
                    <a:pt x="1840" y="144"/>
                    <a:pt x="1840" y="155"/>
                  </a:cubicBezTo>
                  <a:cubicBezTo>
                    <a:pt x="1806" y="155"/>
                    <a:pt x="1772" y="155"/>
                    <a:pt x="1739" y="155"/>
                  </a:cubicBezTo>
                  <a:cubicBezTo>
                    <a:pt x="1738" y="183"/>
                    <a:pt x="1754" y="208"/>
                    <a:pt x="1790" y="205"/>
                  </a:cubicBezTo>
                  <a:cubicBezTo>
                    <a:pt x="1797" y="204"/>
                    <a:pt x="1804" y="202"/>
                    <a:pt x="1811" y="200"/>
                  </a:cubicBezTo>
                  <a:cubicBezTo>
                    <a:pt x="1817" y="198"/>
                    <a:pt x="1823" y="194"/>
                    <a:pt x="1830" y="190"/>
                  </a:cubicBezTo>
                  <a:close/>
                  <a:moveTo>
                    <a:pt x="1739" y="135"/>
                  </a:moveTo>
                  <a:cubicBezTo>
                    <a:pt x="1764" y="135"/>
                    <a:pt x="1790" y="135"/>
                    <a:pt x="1816" y="135"/>
                  </a:cubicBezTo>
                  <a:cubicBezTo>
                    <a:pt x="1816" y="132"/>
                    <a:pt x="1816" y="129"/>
                    <a:pt x="1815" y="127"/>
                  </a:cubicBezTo>
                  <a:cubicBezTo>
                    <a:pt x="1814" y="111"/>
                    <a:pt x="1804" y="98"/>
                    <a:pt x="1791" y="95"/>
                  </a:cubicBezTo>
                  <a:cubicBezTo>
                    <a:pt x="1766" y="88"/>
                    <a:pt x="1739" y="109"/>
                    <a:pt x="1739" y="135"/>
                  </a:cubicBezTo>
                  <a:close/>
                  <a:moveTo>
                    <a:pt x="653" y="147"/>
                  </a:moveTo>
                  <a:cubicBezTo>
                    <a:pt x="653" y="167"/>
                    <a:pt x="649" y="185"/>
                    <a:pt x="637" y="200"/>
                  </a:cubicBezTo>
                  <a:cubicBezTo>
                    <a:pt x="621" y="220"/>
                    <a:pt x="600" y="226"/>
                    <a:pt x="576" y="225"/>
                  </a:cubicBezTo>
                  <a:cubicBezTo>
                    <a:pt x="537" y="223"/>
                    <a:pt x="513" y="193"/>
                    <a:pt x="511" y="158"/>
                  </a:cubicBezTo>
                  <a:cubicBezTo>
                    <a:pt x="511" y="145"/>
                    <a:pt x="512" y="132"/>
                    <a:pt x="516" y="119"/>
                  </a:cubicBezTo>
                  <a:cubicBezTo>
                    <a:pt x="525" y="91"/>
                    <a:pt x="549" y="75"/>
                    <a:pt x="580" y="74"/>
                  </a:cubicBezTo>
                  <a:cubicBezTo>
                    <a:pt x="598" y="73"/>
                    <a:pt x="615" y="76"/>
                    <a:pt x="629" y="88"/>
                  </a:cubicBezTo>
                  <a:cubicBezTo>
                    <a:pt x="644" y="101"/>
                    <a:pt x="651" y="118"/>
                    <a:pt x="653" y="138"/>
                  </a:cubicBezTo>
                  <a:cubicBezTo>
                    <a:pt x="653" y="141"/>
                    <a:pt x="653" y="145"/>
                    <a:pt x="653" y="147"/>
                  </a:cubicBezTo>
                  <a:close/>
                  <a:moveTo>
                    <a:pt x="630" y="151"/>
                  </a:moveTo>
                  <a:cubicBezTo>
                    <a:pt x="629" y="144"/>
                    <a:pt x="629" y="138"/>
                    <a:pt x="628" y="132"/>
                  </a:cubicBezTo>
                  <a:cubicBezTo>
                    <a:pt x="624" y="110"/>
                    <a:pt x="609" y="95"/>
                    <a:pt x="589" y="94"/>
                  </a:cubicBezTo>
                  <a:cubicBezTo>
                    <a:pt x="563" y="92"/>
                    <a:pt x="546" y="103"/>
                    <a:pt x="539" y="126"/>
                  </a:cubicBezTo>
                  <a:cubicBezTo>
                    <a:pt x="535" y="137"/>
                    <a:pt x="534" y="149"/>
                    <a:pt x="536" y="162"/>
                  </a:cubicBezTo>
                  <a:cubicBezTo>
                    <a:pt x="539" y="186"/>
                    <a:pt x="554" y="202"/>
                    <a:pt x="578" y="205"/>
                  </a:cubicBezTo>
                  <a:cubicBezTo>
                    <a:pt x="602" y="207"/>
                    <a:pt x="620" y="196"/>
                    <a:pt x="626" y="173"/>
                  </a:cubicBezTo>
                  <a:cubicBezTo>
                    <a:pt x="628" y="166"/>
                    <a:pt x="629" y="158"/>
                    <a:pt x="630" y="151"/>
                  </a:cubicBezTo>
                  <a:close/>
                  <a:moveTo>
                    <a:pt x="917" y="146"/>
                  </a:moveTo>
                  <a:cubicBezTo>
                    <a:pt x="917" y="161"/>
                    <a:pt x="915" y="176"/>
                    <a:pt x="908" y="189"/>
                  </a:cubicBezTo>
                  <a:cubicBezTo>
                    <a:pt x="894" y="215"/>
                    <a:pt x="871" y="226"/>
                    <a:pt x="842" y="225"/>
                  </a:cubicBezTo>
                  <a:cubicBezTo>
                    <a:pt x="809" y="224"/>
                    <a:pt x="784" y="205"/>
                    <a:pt x="777" y="173"/>
                  </a:cubicBezTo>
                  <a:cubicBezTo>
                    <a:pt x="773" y="155"/>
                    <a:pt x="773" y="136"/>
                    <a:pt x="780" y="118"/>
                  </a:cubicBezTo>
                  <a:cubicBezTo>
                    <a:pt x="786" y="100"/>
                    <a:pt x="798" y="87"/>
                    <a:pt x="816" y="79"/>
                  </a:cubicBezTo>
                  <a:cubicBezTo>
                    <a:pt x="830" y="74"/>
                    <a:pt x="844" y="73"/>
                    <a:pt x="858" y="74"/>
                  </a:cubicBezTo>
                  <a:cubicBezTo>
                    <a:pt x="893" y="78"/>
                    <a:pt x="912" y="103"/>
                    <a:pt x="916" y="135"/>
                  </a:cubicBezTo>
                  <a:cubicBezTo>
                    <a:pt x="916" y="139"/>
                    <a:pt x="916" y="142"/>
                    <a:pt x="917" y="146"/>
                  </a:cubicBezTo>
                  <a:close/>
                  <a:moveTo>
                    <a:pt x="890" y="126"/>
                  </a:moveTo>
                  <a:cubicBezTo>
                    <a:pt x="885" y="110"/>
                    <a:pt x="875" y="98"/>
                    <a:pt x="858" y="95"/>
                  </a:cubicBezTo>
                  <a:cubicBezTo>
                    <a:pt x="839" y="91"/>
                    <a:pt x="822" y="94"/>
                    <a:pt x="810" y="110"/>
                  </a:cubicBezTo>
                  <a:cubicBezTo>
                    <a:pt x="801" y="122"/>
                    <a:pt x="798" y="135"/>
                    <a:pt x="799" y="150"/>
                  </a:cubicBezTo>
                  <a:cubicBezTo>
                    <a:pt x="799" y="153"/>
                    <a:pt x="799" y="156"/>
                    <a:pt x="799" y="158"/>
                  </a:cubicBezTo>
                  <a:cubicBezTo>
                    <a:pt x="800" y="185"/>
                    <a:pt x="816" y="202"/>
                    <a:pt x="842" y="205"/>
                  </a:cubicBezTo>
                  <a:cubicBezTo>
                    <a:pt x="865" y="207"/>
                    <a:pt x="883" y="197"/>
                    <a:pt x="889" y="174"/>
                  </a:cubicBezTo>
                  <a:cubicBezTo>
                    <a:pt x="894" y="158"/>
                    <a:pt x="894" y="142"/>
                    <a:pt x="890" y="126"/>
                  </a:cubicBezTo>
                  <a:close/>
                </a:path>
              </a:pathLst>
            </a:custGeom>
            <a:solidFill>
              <a:srgbClr val="0072C6"/>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836">
                <a:solidFill>
                  <a:srgbClr val="505050"/>
                </a:solidFill>
              </a:endParaRPr>
            </a:p>
          </p:txBody>
        </p:sp>
      </p:grpSp>
      <p:sp>
        <p:nvSpPr>
          <p:cNvPr id="132" name="Freeform 131"/>
          <p:cNvSpPr/>
          <p:nvPr/>
        </p:nvSpPr>
        <p:spPr bwMode="auto">
          <a:xfrm>
            <a:off x="6295954" y="3459980"/>
            <a:ext cx="0" cy="816028"/>
          </a:xfrm>
          <a:custGeom>
            <a:avLst/>
            <a:gdLst>
              <a:gd name="connsiteX0" fmla="*/ 0 w 0"/>
              <a:gd name="connsiteY0" fmla="*/ 800100 h 800100"/>
              <a:gd name="connsiteX1" fmla="*/ 0 w 0"/>
              <a:gd name="connsiteY1" fmla="*/ 0 h 800100"/>
            </a:gdLst>
            <a:ahLst/>
            <a:cxnLst>
              <a:cxn ang="0">
                <a:pos x="connsiteX0" y="connsiteY0"/>
              </a:cxn>
              <a:cxn ang="0">
                <a:pos x="connsiteX1" y="connsiteY1"/>
              </a:cxn>
            </a:cxnLst>
            <a:rect l="l" t="t" r="r" b="b"/>
            <a:pathLst>
              <a:path h="800100">
                <a:moveTo>
                  <a:pt x="0" y="800100"/>
                </a:moveTo>
                <a:lnTo>
                  <a:pt x="0"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145" name="Group 144"/>
          <p:cNvGrpSpPr/>
          <p:nvPr/>
        </p:nvGrpSpPr>
        <p:grpSpPr>
          <a:xfrm>
            <a:off x="406442" y="1578045"/>
            <a:ext cx="2493550" cy="1754514"/>
            <a:chOff x="272314" y="1276938"/>
            <a:chExt cx="2444879" cy="1720268"/>
          </a:xfrm>
          <a:solidFill>
            <a:schemeClr val="bg1"/>
          </a:solidFill>
        </p:grpSpPr>
        <p:grpSp>
          <p:nvGrpSpPr>
            <p:cNvPr id="146" name="Group 145"/>
            <p:cNvGrpSpPr/>
            <p:nvPr/>
          </p:nvGrpSpPr>
          <p:grpSpPr>
            <a:xfrm>
              <a:off x="272314" y="1276938"/>
              <a:ext cx="2444879" cy="1720268"/>
              <a:chOff x="218065" y="2298702"/>
              <a:chExt cx="2444879" cy="1720268"/>
            </a:xfrm>
            <a:grpFill/>
          </p:grpSpPr>
          <p:sp>
            <p:nvSpPr>
              <p:cNvPr id="148" name="Rectangle 147"/>
              <p:cNvSpPr/>
              <p:nvPr/>
            </p:nvSpPr>
            <p:spPr bwMode="auto">
              <a:xfrm>
                <a:off x="218065" y="2298702"/>
                <a:ext cx="2444879" cy="1720268"/>
              </a:xfrm>
              <a:prstGeom prst="rect">
                <a:avLst/>
              </a:prstGeom>
              <a:grpFill/>
              <a:ln w="19050" cap="flat" cmpd="sng" algn="ctr">
                <a:solidFill>
                  <a:srgbClr val="008272"/>
                </a:solidFill>
                <a:prstDash val="dash"/>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grpSp>
            <p:nvGrpSpPr>
              <p:cNvPr id="149" name="Group 148"/>
              <p:cNvGrpSpPr/>
              <p:nvPr/>
            </p:nvGrpSpPr>
            <p:grpSpPr>
              <a:xfrm>
                <a:off x="591042" y="2587730"/>
                <a:ext cx="1698924" cy="1266596"/>
                <a:chOff x="888578" y="2805236"/>
                <a:chExt cx="1698924" cy="1266596"/>
              </a:xfrm>
              <a:grpFill/>
            </p:grpSpPr>
            <p:sp>
              <p:nvSpPr>
                <p:cNvPr id="150" name="Rectangle 149"/>
                <p:cNvSpPr/>
                <p:nvPr/>
              </p:nvSpPr>
              <p:spPr>
                <a:xfrm>
                  <a:off x="888578" y="3874086"/>
                  <a:ext cx="1698924" cy="197746"/>
                </a:xfrm>
                <a:prstGeom prst="rect">
                  <a:avLst/>
                </a:prstGeom>
                <a:grp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188F"/>
                      </a:solidFill>
                    </a:rPr>
                    <a:t>Active Directory</a:t>
                  </a:r>
                </a:p>
              </p:txBody>
            </p:sp>
            <p:pic>
              <p:nvPicPr>
                <p:cNvPr id="151" name="Picture 150"/>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1189474" y="2805236"/>
                  <a:ext cx="1043885" cy="690730"/>
                </a:xfrm>
                <a:prstGeom prst="rect">
                  <a:avLst/>
                </a:prstGeom>
                <a:grpFill/>
              </p:spPr>
            </p:pic>
          </p:grpSp>
        </p:grpSp>
        <p:pic>
          <p:nvPicPr>
            <p:cNvPr id="147" name="Picture 146"/>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676311" y="2256696"/>
              <a:ext cx="1701437" cy="399929"/>
            </a:xfrm>
            <a:prstGeom prst="rect">
              <a:avLst/>
            </a:prstGeom>
            <a:grpFill/>
          </p:spPr>
        </p:pic>
      </p:grpSp>
      <p:pic>
        <p:nvPicPr>
          <p:cNvPr id="153" name="Picture 152" descr="C:\Users\Jaspal Mann\AppData\Roaming\Skype\My Skype Received Files\sl.png"/>
          <p:cNvPicPr>
            <a:picLocks noChangeAspect="1" noChangeArrowheads="1"/>
          </p:cNvPicPr>
          <p:nvPr/>
        </p:nvPicPr>
        <p:blipFill>
          <a:blip r:embed="rId13" cstate="hqprint">
            <a:extLst>
              <a:ext uri="{28A0092B-C50C-407E-A947-70E740481C1C}">
                <a14:useLocalDpi xmlns:a14="http://schemas.microsoft.com/office/drawing/2010/main"/>
              </a:ext>
            </a:extLst>
          </a:blip>
          <a:srcRect/>
          <a:stretch>
            <a:fillRect/>
          </a:stretch>
        </p:blipFill>
        <p:spPr bwMode="auto">
          <a:xfrm>
            <a:off x="9948727" y="1586027"/>
            <a:ext cx="473176" cy="326921"/>
          </a:xfrm>
          <a:prstGeom prst="rect">
            <a:avLst/>
          </a:prstGeom>
          <a:noFill/>
        </p:spPr>
      </p:pic>
      <p:pic>
        <p:nvPicPr>
          <p:cNvPr id="3078" name="Picture 6" descr="SAP"/>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10750941" y="1615509"/>
            <a:ext cx="483923" cy="24196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034"/>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11519007" y="1552555"/>
            <a:ext cx="302889" cy="302889"/>
          </a:xfrm>
          <a:prstGeom prst="rect">
            <a:avLst/>
          </a:prstGeom>
        </p:spPr>
      </p:pic>
      <p:pic>
        <p:nvPicPr>
          <p:cNvPr id="1036" name="Picture 1035"/>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10476441" y="2840590"/>
            <a:ext cx="491970" cy="491970"/>
          </a:xfrm>
          <a:prstGeom prst="rect">
            <a:avLst/>
          </a:prstGeom>
        </p:spPr>
      </p:pic>
      <p:sp>
        <p:nvSpPr>
          <p:cNvPr id="1038" name="TextBox 1037"/>
          <p:cNvSpPr txBox="1"/>
          <p:nvPr/>
        </p:nvSpPr>
        <p:spPr>
          <a:xfrm>
            <a:off x="1800560" y="3772494"/>
            <a:ext cx="2377951" cy="1322711"/>
          </a:xfrm>
          <a:prstGeom prst="rect">
            <a:avLst/>
          </a:prstGeom>
          <a:solidFill>
            <a:srgbClr val="0075CC"/>
          </a:solidFill>
          <a:ln>
            <a:noFill/>
          </a:ln>
        </p:spPr>
        <p:txBody>
          <a:bodyPr wrap="none" lIns="186521" tIns="149217" rIns="186521" bIns="149217" rtlCol="0">
            <a:spAutoFit/>
          </a:bodyPr>
          <a:lstStyle/>
          <a:p>
            <a:pPr>
              <a:lnSpc>
                <a:spcPct val="90000"/>
              </a:lnSpc>
              <a:spcAft>
                <a:spcPts val="612"/>
              </a:spcAft>
            </a:pPr>
            <a:r>
              <a:rPr lang="en-US" sz="2040" dirty="0">
                <a:solidFill>
                  <a:srgbClr val="FFFFFF"/>
                </a:solidFill>
              </a:rPr>
              <a:t>Synchronize and </a:t>
            </a:r>
          </a:p>
          <a:p>
            <a:pPr>
              <a:lnSpc>
                <a:spcPct val="90000"/>
              </a:lnSpc>
              <a:spcAft>
                <a:spcPts val="612"/>
              </a:spcAft>
            </a:pPr>
            <a:r>
              <a:rPr lang="en-US" sz="2040" dirty="0">
                <a:solidFill>
                  <a:srgbClr val="FFFFFF"/>
                </a:solidFill>
              </a:rPr>
              <a:t>consolidate </a:t>
            </a:r>
          </a:p>
          <a:p>
            <a:pPr>
              <a:lnSpc>
                <a:spcPct val="90000"/>
              </a:lnSpc>
              <a:spcAft>
                <a:spcPts val="612"/>
              </a:spcAft>
            </a:pPr>
            <a:r>
              <a:rPr lang="en-US" sz="2040" dirty="0">
                <a:solidFill>
                  <a:srgbClr val="FFFFFF"/>
                </a:solidFill>
              </a:rPr>
              <a:t>identities</a:t>
            </a:r>
          </a:p>
        </p:txBody>
      </p:sp>
      <p:sp>
        <p:nvSpPr>
          <p:cNvPr id="164" name="Title 2"/>
          <p:cNvSpPr>
            <a:spLocks noGrp="1"/>
          </p:cNvSpPr>
          <p:nvPr>
            <p:ph type="title"/>
          </p:nvPr>
        </p:nvSpPr>
        <p:spPr>
          <a:xfrm>
            <a:off x="2570583" y="5687560"/>
            <a:ext cx="8227555" cy="935842"/>
          </a:xfrm>
        </p:spPr>
        <p:txBody>
          <a:bodyPr>
            <a:noAutofit/>
          </a:bodyPr>
          <a:lstStyle/>
          <a:p>
            <a:pPr algn="l"/>
            <a:r>
              <a:rPr lang="en-US" sz="4080" dirty="0"/>
              <a:t>Key Scenarios to get started with Microsoft Azure</a:t>
            </a:r>
          </a:p>
        </p:txBody>
      </p:sp>
      <p:sp>
        <p:nvSpPr>
          <p:cNvPr id="1040" name="TextBox 1039"/>
          <p:cNvSpPr txBox="1"/>
          <p:nvPr/>
        </p:nvSpPr>
        <p:spPr>
          <a:xfrm>
            <a:off x="282607" y="259044"/>
            <a:ext cx="4582927" cy="820073"/>
          </a:xfrm>
          <a:prstGeom prst="rect">
            <a:avLst/>
          </a:prstGeom>
          <a:noFill/>
        </p:spPr>
        <p:txBody>
          <a:bodyPr wrap="none" lIns="186521" tIns="149217" rIns="186521" bIns="149217" rtlCol="0">
            <a:spAutoFit/>
          </a:bodyPr>
          <a:lstStyle/>
          <a:p>
            <a:pPr>
              <a:lnSpc>
                <a:spcPct val="90000"/>
              </a:lnSpc>
              <a:spcAft>
                <a:spcPts val="612"/>
              </a:spcAft>
            </a:pPr>
            <a:r>
              <a:rPr lang="en-US" sz="3672" dirty="0">
                <a:solidFill>
                  <a:srgbClr val="002060"/>
                </a:solidFill>
              </a:rPr>
              <a:t>Identity as a Service</a:t>
            </a:r>
          </a:p>
        </p:txBody>
      </p:sp>
    </p:spTree>
    <p:extLst>
      <p:ext uri="{BB962C8B-B14F-4D97-AF65-F5344CB8AC3E}">
        <p14:creationId xmlns:p14="http://schemas.microsoft.com/office/powerpoint/2010/main" val="217970728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a:spLocks noChangeAspect="1"/>
          </p:cNvSpPr>
          <p:nvPr/>
        </p:nvSpPr>
        <p:spPr bwMode="auto">
          <a:xfrm>
            <a:off x="304997" y="1497522"/>
            <a:ext cx="3603806" cy="3039057"/>
          </a:xfrm>
          <a:prstGeom prst="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TextBox 53"/>
          <p:cNvSpPr txBox="1"/>
          <p:nvPr/>
        </p:nvSpPr>
        <p:spPr>
          <a:xfrm>
            <a:off x="2798691" y="1676757"/>
            <a:ext cx="1890788" cy="990628"/>
          </a:xfrm>
          <a:prstGeom prst="rect">
            <a:avLst/>
          </a:prstGeom>
          <a:noFill/>
        </p:spPr>
        <p:txBody>
          <a:bodyPr wrap="square" rtlCol="0">
            <a:spAutoFit/>
          </a:bodyPr>
          <a:lstStyle/>
          <a:p>
            <a:pPr defTabSz="914224">
              <a:defRPr/>
            </a:pPr>
            <a:r>
              <a:rPr lang="en-US" sz="1428" kern="0" dirty="0">
                <a:solidFill>
                  <a:srgbClr val="002060"/>
                </a:solidFill>
              </a:rPr>
              <a:t>Microsoft </a:t>
            </a:r>
          </a:p>
          <a:p>
            <a:pPr defTabSz="914224">
              <a:defRPr/>
            </a:pPr>
            <a:r>
              <a:rPr lang="en-US" sz="1428" kern="0" dirty="0">
                <a:solidFill>
                  <a:srgbClr val="002060"/>
                </a:solidFill>
              </a:rPr>
              <a:t>     SQL </a:t>
            </a:r>
          </a:p>
          <a:p>
            <a:pPr defTabSz="914224">
              <a:defRPr/>
            </a:pPr>
            <a:r>
              <a:rPr lang="en-US" sz="1428" kern="0" dirty="0">
                <a:solidFill>
                  <a:srgbClr val="002060"/>
                </a:solidFill>
              </a:rPr>
              <a:t>       Server </a:t>
            </a:r>
          </a:p>
          <a:p>
            <a:pPr defTabSz="914224">
              <a:defRPr/>
            </a:pPr>
            <a:r>
              <a:rPr lang="en-US" sz="1428" kern="0" dirty="0">
                <a:solidFill>
                  <a:srgbClr val="002060"/>
                </a:solidFill>
              </a:rPr>
              <a:t>      </a:t>
            </a:r>
          </a:p>
        </p:txBody>
      </p:sp>
      <p:pic>
        <p:nvPicPr>
          <p:cNvPr id="15" name="Picture 14"/>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39486" y="1773077"/>
            <a:ext cx="795824" cy="795824"/>
          </a:xfrm>
          <a:prstGeom prst="rect">
            <a:avLst/>
          </a:prstGeom>
          <a:noFill/>
        </p:spPr>
      </p:pic>
      <p:grpSp>
        <p:nvGrpSpPr>
          <p:cNvPr id="21" name="Group 20"/>
          <p:cNvGrpSpPr/>
          <p:nvPr/>
        </p:nvGrpSpPr>
        <p:grpSpPr>
          <a:xfrm>
            <a:off x="2327551" y="1773077"/>
            <a:ext cx="795824" cy="915275"/>
            <a:chOff x="5693588" y="1828800"/>
            <a:chExt cx="780290" cy="897410"/>
          </a:xfrm>
        </p:grpSpPr>
        <p:pic>
          <p:nvPicPr>
            <p:cNvPr id="16" name="Picture 15"/>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693588" y="1828800"/>
              <a:ext cx="780290" cy="780290"/>
            </a:xfrm>
            <a:prstGeom prst="rect">
              <a:avLst/>
            </a:prstGeom>
          </p:spPr>
        </p:pic>
        <p:pic>
          <p:nvPicPr>
            <p:cNvPr id="75" name="Picture 74"/>
            <p:cNvPicPr>
              <a:picLocks noChangeAspect="1"/>
            </p:cNvPicPr>
            <p:nvPr/>
          </p:nvPicPr>
          <p:blipFill>
            <a:blip r:embed="rId5">
              <a:biLevel thresh="50000"/>
            </a:blip>
            <a:stretch>
              <a:fillRect/>
            </a:stretch>
          </p:blipFill>
          <p:spPr>
            <a:xfrm>
              <a:off x="5978743" y="2084007"/>
              <a:ext cx="495135" cy="642203"/>
            </a:xfrm>
            <a:prstGeom prst="rect">
              <a:avLst/>
            </a:prstGeom>
            <a:noFill/>
            <a:ln w="63500">
              <a:noFill/>
            </a:ln>
            <a:effectLst>
              <a:outerShdw blurRad="330200" dist="38100" dir="10800000" algn="r" rotWithShape="0">
                <a:prstClr val="black">
                  <a:alpha val="38000"/>
                </a:prstClr>
              </a:outerShdw>
              <a:softEdge rad="0"/>
            </a:effectLst>
          </p:spPr>
        </p:pic>
      </p:grpSp>
      <p:pic>
        <p:nvPicPr>
          <p:cNvPr id="78" name="Picture 77"/>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33319" y="3335829"/>
            <a:ext cx="795824" cy="795824"/>
          </a:xfrm>
          <a:prstGeom prst="rect">
            <a:avLst/>
          </a:prstGeom>
          <a:noFill/>
        </p:spPr>
      </p:pic>
      <p:grpSp>
        <p:nvGrpSpPr>
          <p:cNvPr id="20" name="Group 19"/>
          <p:cNvGrpSpPr/>
          <p:nvPr/>
        </p:nvGrpSpPr>
        <p:grpSpPr>
          <a:xfrm>
            <a:off x="2408940" y="3335829"/>
            <a:ext cx="778787" cy="921403"/>
            <a:chOff x="5818506" y="3111412"/>
            <a:chExt cx="763586" cy="903418"/>
          </a:xfrm>
        </p:grpSpPr>
        <p:sp>
          <p:nvSpPr>
            <p:cNvPr id="76" name="Freeform 75"/>
            <p:cNvSpPr>
              <a:spLocks noChangeAspect="1" noEditPoints="1"/>
            </p:cNvSpPr>
            <p:nvPr/>
          </p:nvSpPr>
          <p:spPr bwMode="auto">
            <a:xfrm>
              <a:off x="5818506" y="3111412"/>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lumMod val="40000"/>
                <a:lumOff val="60000"/>
              </a:schemeClr>
            </a:solidFill>
            <a:ln w="12700" cap="flat" cmpd="sng">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836"/>
            </a:p>
          </p:txBody>
        </p:sp>
        <p:sp>
          <p:nvSpPr>
            <p:cNvPr id="18" name="Rectangle 17"/>
            <p:cNvSpPr/>
            <p:nvPr/>
          </p:nvSpPr>
          <p:spPr bwMode="auto">
            <a:xfrm>
              <a:off x="6025164" y="3581400"/>
              <a:ext cx="448714" cy="30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083733" y="3374750"/>
              <a:ext cx="390145" cy="1575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79" name="Picture 78"/>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942012" y="3374750"/>
              <a:ext cx="640080" cy="640080"/>
            </a:xfrm>
            <a:prstGeom prst="rect">
              <a:avLst/>
            </a:prstGeom>
            <a:noFill/>
            <a:effectLst>
              <a:outerShdw blurRad="50800" dist="38100" dir="2700000" algn="tl" rotWithShape="0">
                <a:prstClr val="black">
                  <a:alpha val="40000"/>
                </a:prstClr>
              </a:outerShdw>
            </a:effectLst>
          </p:spPr>
        </p:pic>
      </p:grpSp>
      <p:pic>
        <p:nvPicPr>
          <p:cNvPr id="80" name="Picture 7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08780" y="3783489"/>
            <a:ext cx="299719" cy="359662"/>
          </a:xfrm>
          <a:prstGeom prst="rect">
            <a:avLst/>
          </a:prstGeom>
        </p:spPr>
      </p:pic>
      <p:grpSp>
        <p:nvGrpSpPr>
          <p:cNvPr id="22" name="Group 21"/>
          <p:cNvGrpSpPr>
            <a:grpSpLocks noChangeAspect="1"/>
          </p:cNvGrpSpPr>
          <p:nvPr/>
        </p:nvGrpSpPr>
        <p:grpSpPr>
          <a:xfrm>
            <a:off x="753320" y="2162269"/>
            <a:ext cx="379999" cy="412381"/>
            <a:chOff x="4590951" y="2814172"/>
            <a:chExt cx="646432" cy="604516"/>
          </a:xfrm>
        </p:grpSpPr>
        <p:sp>
          <p:nvSpPr>
            <p:cNvPr id="81" name="Freeform 80"/>
            <p:cNvSpPr>
              <a:spLocks/>
            </p:cNvSpPr>
            <p:nvPr/>
          </p:nvSpPr>
          <p:spPr bwMode="auto">
            <a:xfrm>
              <a:off x="4877552" y="2814172"/>
              <a:ext cx="359831" cy="297240"/>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solidFill>
              <a:schemeClr val="bg2"/>
            </a:solidFill>
            <a:ln>
              <a:noFill/>
            </a:ln>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45"/>
              <a:endParaRPr lang="en-US" sz="1799">
                <a:solidFill>
                  <a:srgbClr val="505050"/>
                </a:solidFill>
              </a:endParaRPr>
            </a:p>
          </p:txBody>
        </p:sp>
        <p:sp>
          <p:nvSpPr>
            <p:cNvPr id="82" name="Freeform 81"/>
            <p:cNvSpPr>
              <a:spLocks/>
            </p:cNvSpPr>
            <p:nvPr/>
          </p:nvSpPr>
          <p:spPr bwMode="auto">
            <a:xfrm>
              <a:off x="4590951" y="2863171"/>
              <a:ext cx="275239" cy="248242"/>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solidFill>
              <a:schemeClr val="bg2"/>
            </a:solidFill>
            <a:ln>
              <a:noFill/>
            </a:ln>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45"/>
              <a:endParaRPr lang="en-US" sz="1799">
                <a:solidFill>
                  <a:srgbClr val="505050"/>
                </a:solidFill>
              </a:endParaRPr>
            </a:p>
          </p:txBody>
        </p:sp>
        <p:sp>
          <p:nvSpPr>
            <p:cNvPr id="83" name="Freeform 82"/>
            <p:cNvSpPr>
              <a:spLocks/>
            </p:cNvSpPr>
            <p:nvPr/>
          </p:nvSpPr>
          <p:spPr bwMode="auto">
            <a:xfrm>
              <a:off x="4877552" y="3122039"/>
              <a:ext cx="359831" cy="296649"/>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solidFill>
              <a:schemeClr val="bg2"/>
            </a:solidFill>
            <a:ln>
              <a:noFill/>
            </a:ln>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45"/>
              <a:endParaRPr lang="en-US" sz="1799">
                <a:solidFill>
                  <a:srgbClr val="505050"/>
                </a:solidFill>
              </a:endParaRPr>
            </a:p>
          </p:txBody>
        </p:sp>
        <p:sp>
          <p:nvSpPr>
            <p:cNvPr id="84" name="Freeform 83"/>
            <p:cNvSpPr>
              <a:spLocks/>
            </p:cNvSpPr>
            <p:nvPr/>
          </p:nvSpPr>
          <p:spPr bwMode="auto">
            <a:xfrm>
              <a:off x="4590951" y="3122039"/>
              <a:ext cx="275239" cy="248242"/>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solidFill>
              <a:schemeClr val="bg2"/>
            </a:solidFill>
            <a:ln>
              <a:noFill/>
            </a:ln>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45"/>
              <a:endParaRPr lang="en-US" sz="1799">
                <a:solidFill>
                  <a:srgbClr val="505050"/>
                </a:solidFill>
              </a:endParaRPr>
            </a:p>
          </p:txBody>
        </p:sp>
      </p:grpSp>
      <p:sp>
        <p:nvSpPr>
          <p:cNvPr id="85" name="TextBox 77"/>
          <p:cNvSpPr txBox="1"/>
          <p:nvPr/>
        </p:nvSpPr>
        <p:spPr>
          <a:xfrm>
            <a:off x="1152495" y="2599334"/>
            <a:ext cx="520704" cy="201683"/>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IIS</a:t>
            </a:r>
          </a:p>
        </p:txBody>
      </p:sp>
      <p:cxnSp>
        <p:nvCxnSpPr>
          <p:cNvPr id="25" name="Straight Connector 24"/>
          <p:cNvCxnSpPr/>
          <p:nvPr/>
        </p:nvCxnSpPr>
        <p:spPr>
          <a:xfrm>
            <a:off x="1664571" y="2051065"/>
            <a:ext cx="72188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673199" y="3604409"/>
            <a:ext cx="72188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2775040" y="3254172"/>
            <a:ext cx="725435" cy="318286"/>
          </a:xfrm>
          <a:prstGeom prst="rect">
            <a:avLst/>
          </a:prstGeom>
          <a:noFill/>
        </p:spPr>
        <p:txBody>
          <a:bodyPr wrap="square" rtlCol="0">
            <a:spAutoFit/>
          </a:bodyPr>
          <a:lstStyle/>
          <a:p>
            <a:pPr defTabSz="914224">
              <a:defRPr/>
            </a:pPr>
            <a:r>
              <a:rPr lang="en-US" sz="1428" kern="0" dirty="0" err="1">
                <a:solidFill>
                  <a:srgbClr val="002060"/>
                </a:solidFill>
              </a:rPr>
              <a:t>MySql</a:t>
            </a:r>
            <a:r>
              <a:rPr lang="en-US" sz="1428" kern="0" dirty="0">
                <a:solidFill>
                  <a:srgbClr val="002060"/>
                </a:solidFill>
              </a:rPr>
              <a:t> </a:t>
            </a:r>
          </a:p>
        </p:txBody>
      </p:sp>
      <p:grpSp>
        <p:nvGrpSpPr>
          <p:cNvPr id="34" name="Group 33"/>
          <p:cNvGrpSpPr>
            <a:grpSpLocks noChangeAspect="1"/>
          </p:cNvGrpSpPr>
          <p:nvPr/>
        </p:nvGrpSpPr>
        <p:grpSpPr>
          <a:xfrm>
            <a:off x="6305665" y="1293054"/>
            <a:ext cx="5819060" cy="3214529"/>
            <a:chOff x="4025599" y="575170"/>
            <a:chExt cx="6307439" cy="3484316"/>
          </a:xfrm>
        </p:grpSpPr>
        <p:sp>
          <p:nvSpPr>
            <p:cNvPr id="113" name="Freeform 112"/>
            <p:cNvSpPr>
              <a:spLocks noChangeAspect="1"/>
            </p:cNvSpPr>
            <p:nvPr/>
          </p:nvSpPr>
          <p:spPr bwMode="black">
            <a:xfrm>
              <a:off x="4025599" y="575170"/>
              <a:ext cx="6307439" cy="348431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dirty="0">
                <a:solidFill>
                  <a:srgbClr val="505050"/>
                </a:solidFill>
              </a:endParaRPr>
            </a:p>
          </p:txBody>
        </p:sp>
        <p:pic>
          <p:nvPicPr>
            <p:cNvPr id="27" name="Picture 26"/>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794186" y="1495009"/>
              <a:ext cx="723475" cy="723475"/>
            </a:xfrm>
            <a:prstGeom prst="rect">
              <a:avLst/>
            </a:prstGeom>
          </p:spPr>
        </p:pic>
        <p:pic>
          <p:nvPicPr>
            <p:cNvPr id="28" name="Picture 27"/>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7537609" y="1504504"/>
              <a:ext cx="780290" cy="780290"/>
            </a:xfrm>
            <a:prstGeom prst="rect">
              <a:avLst/>
            </a:prstGeom>
            <a:effectLst>
              <a:outerShdw blurRad="50800" dist="38100" dir="2700000" algn="tl" rotWithShape="0">
                <a:prstClr val="black">
                  <a:alpha val="40000"/>
                </a:prstClr>
              </a:outerShdw>
            </a:effectLst>
          </p:spPr>
        </p:pic>
        <p:pic>
          <p:nvPicPr>
            <p:cNvPr id="1026" name="Picture 2" descr="C:\Users\Nazik\AppData\Local\Temp\SNAGHTML23f07d3.PNG"/>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7537609" y="2952331"/>
              <a:ext cx="747209" cy="867449"/>
            </a:xfrm>
            <a:prstGeom prst="rect">
              <a:avLst/>
            </a:prstGeom>
            <a:noFill/>
            <a:effectLst>
              <a:glow rad="38100">
                <a:schemeClr val="accent5">
                  <a:satMod val="175000"/>
                  <a:alpha val="40000"/>
                </a:schemeClr>
              </a:glow>
              <a:outerShdw blurRad="50800" dist="38100" dir="2700000" algn="tl" rotWithShape="0">
                <a:prstClr val="black">
                  <a:alpha val="40000"/>
                </a:prstClr>
              </a:outerShdw>
              <a:softEdge rad="0"/>
            </a:effectLst>
            <a:extLst>
              <a:ext uri="{909E8E84-426E-40DD-AFC4-6F175D3DCCD1}">
                <a14:hiddenFill xmlns:a14="http://schemas.microsoft.com/office/drawing/2010/main">
                  <a:solidFill>
                    <a:srgbClr val="FFFFFF"/>
                  </a:solidFill>
                </a14:hiddenFill>
              </a:ext>
            </a:extLst>
          </p:spPr>
        </p:pic>
        <p:grpSp>
          <p:nvGrpSpPr>
            <p:cNvPr id="33" name="Group 32"/>
            <p:cNvGrpSpPr/>
            <p:nvPr/>
          </p:nvGrpSpPr>
          <p:grpSpPr>
            <a:xfrm>
              <a:off x="6842802" y="1683028"/>
              <a:ext cx="280591" cy="280591"/>
              <a:chOff x="7973797" y="1856270"/>
              <a:chExt cx="280591" cy="280591"/>
            </a:xfrm>
          </p:grpSpPr>
          <p:sp>
            <p:nvSpPr>
              <p:cNvPr id="105" name="Rectangle 104"/>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srgbClr val="FFFFFF"/>
                  </a:solidFill>
                </a:endParaRPr>
              </a:p>
            </p:txBody>
          </p:sp>
          <p:sp>
            <p:nvSpPr>
              <p:cNvPr id="106" name="Rectangle 105"/>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srgbClr val="FFFFFF"/>
                  </a:solidFill>
                </a:endParaRPr>
              </a:p>
            </p:txBody>
          </p:sp>
        </p:grpSp>
        <p:pic>
          <p:nvPicPr>
            <p:cNvPr id="107" name="Picture 106"/>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855848" y="3057146"/>
              <a:ext cx="722376" cy="722376"/>
            </a:xfrm>
            <a:prstGeom prst="rect">
              <a:avLst/>
            </a:prstGeom>
          </p:spPr>
        </p:pic>
        <p:grpSp>
          <p:nvGrpSpPr>
            <p:cNvPr id="108" name="Group 107"/>
            <p:cNvGrpSpPr/>
            <p:nvPr/>
          </p:nvGrpSpPr>
          <p:grpSpPr>
            <a:xfrm>
              <a:off x="6858821" y="3245761"/>
              <a:ext cx="280591" cy="280591"/>
              <a:chOff x="7973797" y="1856270"/>
              <a:chExt cx="280591" cy="280591"/>
            </a:xfrm>
          </p:grpSpPr>
          <p:sp>
            <p:nvSpPr>
              <p:cNvPr id="109" name="Rectangle 108"/>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srgbClr val="FFFFFF"/>
                  </a:solidFill>
                </a:endParaRPr>
              </a:p>
            </p:txBody>
          </p:sp>
          <p:sp>
            <p:nvSpPr>
              <p:cNvPr id="110" name="Rectangle 109"/>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srgbClr val="FFFFFF"/>
                  </a:solidFill>
                </a:endParaRPr>
              </a:p>
            </p:txBody>
          </p:sp>
        </p:grpSp>
      </p:grpSp>
      <p:pic>
        <p:nvPicPr>
          <p:cNvPr id="1028" name="Picture 4" descr="C:\Users\Nazik\AppData\Local\Temp\SNAGHTML2677fbf.PNG"/>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76097" y="3737055"/>
            <a:ext cx="363715" cy="4525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Nazik\AppData\Local\Temp\SNAGHTML27c09fd.PNG"/>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156315" y="488168"/>
            <a:ext cx="850030" cy="1004581"/>
          </a:xfrm>
          <a:prstGeom prst="rect">
            <a:avLst/>
          </a:prstGeom>
          <a:noFill/>
          <a:extLst>
            <a:ext uri="{909E8E84-426E-40DD-AFC4-6F175D3DCCD1}">
              <a14:hiddenFill xmlns:a14="http://schemas.microsoft.com/office/drawing/2010/main">
                <a:solidFill>
                  <a:srgbClr val="FFFFFF"/>
                </a:solidFill>
              </a14:hiddenFill>
            </a:ext>
          </a:extLst>
        </p:spPr>
      </p:pic>
      <p:sp>
        <p:nvSpPr>
          <p:cNvPr id="217" name="TextBox 216"/>
          <p:cNvSpPr txBox="1"/>
          <p:nvPr/>
        </p:nvSpPr>
        <p:spPr>
          <a:xfrm>
            <a:off x="919501" y="786096"/>
            <a:ext cx="1651697" cy="542399"/>
          </a:xfrm>
          <a:prstGeom prst="rect">
            <a:avLst/>
          </a:prstGeom>
          <a:noFill/>
        </p:spPr>
        <p:txBody>
          <a:bodyPr wrap="square" rtlCol="0">
            <a:spAutoFit/>
          </a:bodyPr>
          <a:lstStyle/>
          <a:p>
            <a:pPr defTabSz="914224">
              <a:defRPr/>
            </a:pPr>
            <a:r>
              <a:rPr lang="en-US" sz="1428" kern="0" dirty="0">
                <a:solidFill>
                  <a:srgbClr val="002060"/>
                </a:solidFill>
              </a:rPr>
              <a:t>On-premises /</a:t>
            </a:r>
          </a:p>
          <a:p>
            <a:pPr defTabSz="914224">
              <a:defRPr/>
            </a:pPr>
            <a:r>
              <a:rPr lang="en-US" sz="1428" kern="0" dirty="0">
                <a:solidFill>
                  <a:srgbClr val="002060"/>
                </a:solidFill>
              </a:rPr>
              <a:t>Hosting Services</a:t>
            </a:r>
          </a:p>
        </p:txBody>
      </p:sp>
      <p:sp>
        <p:nvSpPr>
          <p:cNvPr id="218" name="Circular Arrow 217"/>
          <p:cNvSpPr>
            <a:spLocks/>
          </p:cNvSpPr>
          <p:nvPr/>
        </p:nvSpPr>
        <p:spPr bwMode="auto">
          <a:xfrm>
            <a:off x="1329813" y="840627"/>
            <a:ext cx="7330828" cy="4004540"/>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20" name="TextBox 219"/>
          <p:cNvSpPr txBox="1"/>
          <p:nvPr/>
        </p:nvSpPr>
        <p:spPr>
          <a:xfrm>
            <a:off x="4398804" y="1143121"/>
            <a:ext cx="2029495" cy="542399"/>
          </a:xfrm>
          <a:prstGeom prst="rect">
            <a:avLst/>
          </a:prstGeom>
          <a:noFill/>
        </p:spPr>
        <p:txBody>
          <a:bodyPr wrap="square" rtlCol="0">
            <a:spAutoFit/>
          </a:bodyPr>
          <a:lstStyle/>
          <a:p>
            <a:pPr defTabSz="914224">
              <a:defRPr/>
            </a:pPr>
            <a:r>
              <a:rPr lang="en-US" sz="1428" kern="0" dirty="0">
                <a:solidFill>
                  <a:srgbClr val="002060"/>
                </a:solidFill>
              </a:rPr>
              <a:t>IIS/SQL Server Based </a:t>
            </a:r>
          </a:p>
          <a:p>
            <a:pPr defTabSz="914224">
              <a:defRPr/>
            </a:pPr>
            <a:r>
              <a:rPr lang="en-US" sz="1428" kern="0" dirty="0">
                <a:solidFill>
                  <a:srgbClr val="002060"/>
                </a:solidFill>
              </a:rPr>
              <a:t>Web Apps </a:t>
            </a:r>
          </a:p>
        </p:txBody>
      </p:sp>
      <p:sp>
        <p:nvSpPr>
          <p:cNvPr id="46" name="Rectangle 45"/>
          <p:cNvSpPr/>
          <p:nvPr/>
        </p:nvSpPr>
        <p:spPr>
          <a:xfrm>
            <a:off x="1752518" y="4845167"/>
            <a:ext cx="9222749" cy="376684"/>
          </a:xfrm>
          <a:prstGeom prst="rect">
            <a:avLst/>
          </a:prstGeom>
        </p:spPr>
        <p:txBody>
          <a:bodyPr wrap="none">
            <a:spAutoFit/>
          </a:bodyPr>
          <a:lstStyle/>
          <a:p>
            <a:r>
              <a:rPr lang="en-US" b="1" dirty="0"/>
              <a:t>Web Apps - </a:t>
            </a:r>
            <a:r>
              <a:rPr lang="en-US" dirty="0"/>
              <a:t>Take your web apps to the cloud using inexpensive App Service Web Apps</a:t>
            </a:r>
            <a:endParaRPr lang="en-US" b="1" dirty="0"/>
          </a:p>
        </p:txBody>
      </p:sp>
      <p:sp>
        <p:nvSpPr>
          <p:cNvPr id="47" name="Rectangle 46"/>
          <p:cNvSpPr/>
          <p:nvPr/>
        </p:nvSpPr>
        <p:spPr>
          <a:xfrm>
            <a:off x="9869212" y="2819021"/>
            <a:ext cx="2572586" cy="9731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563"/>
            <a:r>
              <a:rPr lang="en-US" sz="2800" dirty="0">
                <a:gradFill>
                  <a:gsLst>
                    <a:gs pos="0">
                      <a:srgbClr val="0078D7"/>
                    </a:gs>
                    <a:gs pos="100000">
                      <a:srgbClr val="0078D7"/>
                    </a:gs>
                  </a:gsLst>
                  <a:lin ang="5400000" scaled="0"/>
                </a:gradFill>
              </a:rPr>
              <a:t>Microsoft Azure</a:t>
            </a:r>
          </a:p>
        </p:txBody>
      </p:sp>
      <p:sp>
        <p:nvSpPr>
          <p:cNvPr id="48" name="Title 2"/>
          <p:cNvSpPr txBox="1">
            <a:spLocks/>
          </p:cNvSpPr>
          <p:nvPr/>
        </p:nvSpPr>
        <p:spPr>
          <a:xfrm>
            <a:off x="2775040" y="5543696"/>
            <a:ext cx="8227555" cy="935842"/>
          </a:xfrm>
          <a:prstGeom prst="rect">
            <a:avLst/>
          </a:prstGeom>
        </p:spPr>
        <p:txBody>
          <a:bodyPr>
            <a:noAutofit/>
          </a:bodyPr>
          <a:lstStyle>
            <a:lvl1pPr algn="l" defTabSz="914180" rtl="0" eaLnBrk="1" latinLnBrk="0" hangingPunct="1">
              <a:lnSpc>
                <a:spcPct val="90000"/>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r>
              <a:rPr lang="en-US" sz="4080" dirty="0"/>
              <a:t>Key Scenarios to get started with Microsoft Azure</a:t>
            </a:r>
          </a:p>
        </p:txBody>
      </p:sp>
      <p:sp>
        <p:nvSpPr>
          <p:cNvPr id="49" name="Circular Arrow 48"/>
          <p:cNvSpPr>
            <a:spLocks/>
          </p:cNvSpPr>
          <p:nvPr/>
        </p:nvSpPr>
        <p:spPr bwMode="auto">
          <a:xfrm>
            <a:off x="1345209" y="2329054"/>
            <a:ext cx="7330828" cy="4004540"/>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21" name="TextBox 220"/>
          <p:cNvSpPr txBox="1"/>
          <p:nvPr/>
        </p:nvSpPr>
        <p:spPr>
          <a:xfrm>
            <a:off x="4374793" y="2599296"/>
            <a:ext cx="1923174" cy="542399"/>
          </a:xfrm>
          <a:prstGeom prst="rect">
            <a:avLst/>
          </a:prstGeom>
          <a:noFill/>
        </p:spPr>
        <p:txBody>
          <a:bodyPr wrap="square" rtlCol="0">
            <a:spAutoFit/>
          </a:bodyPr>
          <a:lstStyle/>
          <a:p>
            <a:pPr defTabSz="914224">
              <a:defRPr/>
            </a:pPr>
            <a:r>
              <a:rPr lang="en-US" sz="1428" kern="0" dirty="0">
                <a:solidFill>
                  <a:srgbClr val="002060"/>
                </a:solidFill>
              </a:rPr>
              <a:t>Non-IIS Open Source </a:t>
            </a:r>
          </a:p>
          <a:p>
            <a:pPr defTabSz="914224">
              <a:defRPr/>
            </a:pPr>
            <a:r>
              <a:rPr lang="en-US" sz="1428" kern="0" dirty="0">
                <a:solidFill>
                  <a:srgbClr val="002060"/>
                </a:solidFill>
              </a:rPr>
              <a:t>Web Apps</a:t>
            </a:r>
          </a:p>
        </p:txBody>
      </p:sp>
    </p:spTree>
    <p:extLst>
      <p:ext uri="{BB962C8B-B14F-4D97-AF65-F5344CB8AC3E}">
        <p14:creationId xmlns:p14="http://schemas.microsoft.com/office/powerpoint/2010/main" val="318144239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720746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0" name="Picture 6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35636" y="385352"/>
            <a:ext cx="10773801" cy="6312310"/>
          </a:xfrm>
          <a:prstGeom prst="rect">
            <a:avLst/>
          </a:prstGeom>
        </p:spPr>
      </p:pic>
      <p:sp>
        <p:nvSpPr>
          <p:cNvPr id="71" name="TextBox 70"/>
          <p:cNvSpPr txBox="1"/>
          <p:nvPr/>
        </p:nvSpPr>
        <p:spPr>
          <a:xfrm>
            <a:off x="211612" y="3573462"/>
            <a:ext cx="3118033" cy="1680460"/>
          </a:xfrm>
          <a:prstGeom prst="rect">
            <a:avLst/>
          </a:prstGeom>
          <a:noFill/>
        </p:spPr>
        <p:txBody>
          <a:bodyPr wrap="none" lIns="283464" tIns="283464" rIns="283464" bIns="28346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dirty="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rPr>
              <a:t>Hyper-scale</a:t>
            </a:r>
            <a:br>
              <a:rPr kumimoji="0" lang="en-US" sz="4000" b="0" i="0" u="none" strike="noStrike" kern="1200" cap="none" spc="0" normalizeH="0" baseline="0" noProof="0" dirty="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rPr>
            </a:br>
            <a:r>
              <a:rPr kumimoji="0" lang="en-US" sz="4000" b="0" i="0" u="none" strike="noStrike" kern="1200" cap="none" spc="0" normalizeH="0" baseline="0" noProof="0" dirty="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rPr>
              <a:t>footprint</a:t>
            </a:r>
          </a:p>
        </p:txBody>
      </p:sp>
      <p:grpSp>
        <p:nvGrpSpPr>
          <p:cNvPr id="72" name="Group 71"/>
          <p:cNvGrpSpPr/>
          <p:nvPr/>
        </p:nvGrpSpPr>
        <p:grpSpPr>
          <a:xfrm>
            <a:off x="508821" y="5014712"/>
            <a:ext cx="1910525" cy="489365"/>
            <a:chOff x="508821" y="5014712"/>
            <a:chExt cx="1910525" cy="489365"/>
          </a:xfrm>
        </p:grpSpPr>
        <p:sp>
          <p:nvSpPr>
            <p:cNvPr id="73" name="Oval 72"/>
            <p:cNvSpPr/>
            <p:nvPr/>
          </p:nvSpPr>
          <p:spPr bwMode="auto">
            <a:xfrm>
              <a:off x="508821" y="5119266"/>
              <a:ext cx="250277" cy="250277"/>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TextBox 73"/>
            <p:cNvSpPr txBox="1"/>
            <p:nvPr/>
          </p:nvSpPr>
          <p:spPr>
            <a:xfrm>
              <a:off x="683678" y="5014712"/>
              <a:ext cx="1735668" cy="4893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all" spc="0" normalizeH="0" noProof="0" dirty="0">
                  <a:ln>
                    <a:noFill/>
                  </a:ln>
                  <a:solidFill>
                    <a:srgbClr val="FFFFFF">
                      <a:lumMod val="85000"/>
                    </a:srgbClr>
                  </a:solidFill>
                  <a:effectLst/>
                  <a:uLnTx/>
                  <a:uFillTx/>
                  <a:latin typeface="Segoe UI Semibold" panose="020B0702040204020203" pitchFamily="34" charset="0"/>
                  <a:cs typeface="Segoe UI Semibold" panose="020B0702040204020203" pitchFamily="34" charset="0"/>
                </a:rPr>
                <a:t>Azure regions</a:t>
              </a:r>
            </a:p>
          </p:txBody>
        </p:sp>
      </p:grpSp>
      <p:grpSp>
        <p:nvGrpSpPr>
          <p:cNvPr id="39" name="Group 38"/>
          <p:cNvGrpSpPr/>
          <p:nvPr/>
        </p:nvGrpSpPr>
        <p:grpSpPr>
          <a:xfrm>
            <a:off x="160157" y="2079573"/>
            <a:ext cx="3427095" cy="2805758"/>
            <a:chOff x="-2087057" y="3086116"/>
            <a:chExt cx="4108356" cy="2805758"/>
          </a:xfrm>
        </p:grpSpPr>
        <p:sp>
          <p:nvSpPr>
            <p:cNvPr id="40" name="TextBox 39"/>
            <p:cNvSpPr txBox="1"/>
            <p:nvPr/>
          </p:nvSpPr>
          <p:spPr>
            <a:xfrm>
              <a:off x="-2087057" y="3086116"/>
              <a:ext cx="2507995" cy="2165208"/>
            </a:xfrm>
            <a:prstGeom prst="rect">
              <a:avLst/>
            </a:prstGeom>
            <a:noFill/>
          </p:spPr>
          <p:txBody>
            <a:bodyPr wrap="non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S PGothic" panose="020B0600070205080204" pitchFamily="34" charset="-128"/>
                  <a:cs typeface="+mn-cs"/>
                </a:rPr>
                <a:t>28</a:t>
              </a:r>
            </a:p>
          </p:txBody>
        </p:sp>
        <p:sp>
          <p:nvSpPr>
            <p:cNvPr id="43" name="TextBox 42"/>
            <p:cNvSpPr txBox="1"/>
            <p:nvPr/>
          </p:nvSpPr>
          <p:spPr>
            <a:xfrm>
              <a:off x="-2006254" y="4543813"/>
              <a:ext cx="4027553" cy="1348061"/>
            </a:xfrm>
            <a:prstGeom prst="rect">
              <a:avLst/>
            </a:prstGeom>
            <a:noFill/>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regions around the world</a:t>
              </a:r>
            </a:p>
          </p:txBody>
        </p:sp>
      </p:grpSp>
      <p:cxnSp>
        <p:nvCxnSpPr>
          <p:cNvPr id="44" name="Straight Connector 43"/>
          <p:cNvCxnSpPr/>
          <p:nvPr/>
        </p:nvCxnSpPr>
        <p:spPr>
          <a:xfrm>
            <a:off x="522611" y="4740633"/>
            <a:ext cx="291465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22611" y="5641698"/>
            <a:ext cx="291465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91681" y="4658843"/>
            <a:ext cx="3359691" cy="1320361"/>
          </a:xfrm>
          <a:prstGeom prst="rect">
            <a:avLst/>
          </a:prstGeom>
          <a:noFill/>
          <a:ln>
            <a:noFill/>
          </a:ln>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More than AWS and Google Cloud combined</a:t>
            </a:r>
            <a:b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3" name="Isosceles Triangle 2"/>
          <p:cNvSpPr/>
          <p:nvPr/>
        </p:nvSpPr>
        <p:spPr bwMode="auto">
          <a:xfrm>
            <a:off x="8291871" y="4327736"/>
            <a:ext cx="414378" cy="265095"/>
          </a:xfrm>
          <a:prstGeom prst="triangle">
            <a:avLst/>
          </a:prstGeom>
          <a:solidFill>
            <a:schemeClr val="bg2"/>
          </a:solidFill>
        </p:spPr>
        <p:txBody>
          <a:bodyPr wrap="none" lIns="283464" tIns="283464" rIns="283464" bIns="283464" rtlCol="0" anchor="ctr" anchorCtr="0">
            <a:noAutofit/>
          </a:bodyPr>
          <a:lstStyle/>
          <a:p>
            <a:pPr defTabSz="932742" eaLnBrk="1" fontAlgn="auto" hangingPunct="1">
              <a:lnSpc>
                <a:spcPct val="90000"/>
              </a:lnSpc>
              <a:spcBef>
                <a:spcPts val="0"/>
              </a:spcBef>
              <a:spcAft>
                <a:spcPts val="600"/>
              </a:spcAft>
            </a:pPr>
            <a:endParaRPr lang="en-US" sz="4400" dirty="0" err="1">
              <a:gradFill>
                <a:gsLst>
                  <a:gs pos="2917">
                    <a:srgbClr val="ECECEC"/>
                  </a:gs>
                  <a:gs pos="30000">
                    <a:srgbClr val="ECECEC"/>
                  </a:gs>
                </a:gsLst>
                <a:lin ang="5400000" scaled="0"/>
              </a:gradFill>
              <a:latin typeface="Segoe UI Light"/>
              <a:ea typeface="MS PGothic" panose="020B0600070205080204" pitchFamily="34" charset="-128"/>
            </a:endParaRPr>
          </a:p>
        </p:txBody>
      </p:sp>
      <p:sp>
        <p:nvSpPr>
          <p:cNvPr id="64" name="Oval 63"/>
          <p:cNvSpPr/>
          <p:nvPr/>
        </p:nvSpPr>
        <p:spPr bwMode="auto">
          <a:xfrm>
            <a:off x="9402524" y="426525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Oval 64"/>
          <p:cNvSpPr/>
          <p:nvPr/>
        </p:nvSpPr>
        <p:spPr bwMode="auto">
          <a:xfrm>
            <a:off x="9697801" y="285333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Oval 65"/>
          <p:cNvSpPr/>
          <p:nvPr/>
        </p:nvSpPr>
        <p:spPr bwMode="auto">
          <a:xfrm>
            <a:off x="9769579" y="230741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Oval 66"/>
          <p:cNvSpPr/>
          <p:nvPr/>
        </p:nvSpPr>
        <p:spPr bwMode="auto">
          <a:xfrm>
            <a:off x="8615818" y="320637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Oval 67"/>
          <p:cNvSpPr/>
          <p:nvPr/>
        </p:nvSpPr>
        <p:spPr bwMode="auto">
          <a:xfrm>
            <a:off x="8924670" y="3369358"/>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Oval 68"/>
          <p:cNvSpPr/>
          <p:nvPr/>
        </p:nvSpPr>
        <p:spPr bwMode="auto">
          <a:xfrm>
            <a:off x="6370637" y="210622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Oval 74"/>
          <p:cNvSpPr/>
          <p:nvPr/>
        </p:nvSpPr>
        <p:spPr bwMode="auto">
          <a:xfrm>
            <a:off x="6057749" y="208072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Oval 75"/>
          <p:cNvSpPr/>
          <p:nvPr/>
        </p:nvSpPr>
        <p:spPr bwMode="auto">
          <a:xfrm>
            <a:off x="4999037" y="46917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Oval 76"/>
          <p:cNvSpPr/>
          <p:nvPr/>
        </p:nvSpPr>
        <p:spPr bwMode="auto">
          <a:xfrm>
            <a:off x="3532479" y="257749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Oval 77"/>
          <p:cNvSpPr/>
          <p:nvPr/>
        </p:nvSpPr>
        <p:spPr bwMode="auto">
          <a:xfrm>
            <a:off x="3301372" y="260874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Oval 78"/>
          <p:cNvSpPr/>
          <p:nvPr/>
        </p:nvSpPr>
        <p:spPr bwMode="auto">
          <a:xfrm>
            <a:off x="3395826" y="226393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Oval 79"/>
          <p:cNvSpPr/>
          <p:nvPr/>
        </p:nvSpPr>
        <p:spPr bwMode="auto">
          <a:xfrm>
            <a:off x="3059160" y="218428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Oval 80"/>
          <p:cNvSpPr/>
          <p:nvPr/>
        </p:nvSpPr>
        <p:spPr bwMode="auto">
          <a:xfrm>
            <a:off x="3865507" y="223514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 name="Oval 81"/>
          <p:cNvSpPr/>
          <p:nvPr/>
        </p:nvSpPr>
        <p:spPr bwMode="auto">
          <a:xfrm>
            <a:off x="3055317" y="289406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 name="Oval 82"/>
          <p:cNvSpPr/>
          <p:nvPr/>
        </p:nvSpPr>
        <p:spPr bwMode="auto">
          <a:xfrm>
            <a:off x="2452514" y="259795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Oval 83"/>
          <p:cNvSpPr/>
          <p:nvPr/>
        </p:nvSpPr>
        <p:spPr bwMode="auto">
          <a:xfrm>
            <a:off x="10602446" y="2389564"/>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Oval 84"/>
          <p:cNvSpPr/>
          <p:nvPr/>
        </p:nvSpPr>
        <p:spPr bwMode="auto">
          <a:xfrm>
            <a:off x="10344756" y="277856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 name="Oval 85"/>
          <p:cNvSpPr/>
          <p:nvPr/>
        </p:nvSpPr>
        <p:spPr bwMode="auto">
          <a:xfrm>
            <a:off x="10795771" y="52662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Oval 86"/>
          <p:cNvSpPr/>
          <p:nvPr/>
        </p:nvSpPr>
        <p:spPr bwMode="auto">
          <a:xfrm>
            <a:off x="10529143" y="555508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8" name="Oval 87"/>
          <p:cNvSpPr/>
          <p:nvPr/>
        </p:nvSpPr>
        <p:spPr bwMode="auto">
          <a:xfrm>
            <a:off x="9543375" y="318255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Oval 88"/>
          <p:cNvSpPr/>
          <p:nvPr/>
        </p:nvSpPr>
        <p:spPr bwMode="auto">
          <a:xfrm>
            <a:off x="3031345" y="250008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0" name="Oval 89"/>
          <p:cNvSpPr/>
          <p:nvPr/>
        </p:nvSpPr>
        <p:spPr bwMode="auto">
          <a:xfrm>
            <a:off x="8706249" y="371442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Oval 93"/>
          <p:cNvSpPr/>
          <p:nvPr/>
        </p:nvSpPr>
        <p:spPr bwMode="auto">
          <a:xfrm>
            <a:off x="3624849" y="2714609"/>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Oval 94"/>
          <p:cNvSpPr/>
          <p:nvPr/>
        </p:nvSpPr>
        <p:spPr bwMode="auto">
          <a:xfrm>
            <a:off x="3724580" y="253139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TextBox 59"/>
          <p:cNvSpPr txBox="1"/>
          <p:nvPr/>
        </p:nvSpPr>
        <p:spPr>
          <a:xfrm>
            <a:off x="0" y="4577840"/>
            <a:ext cx="12436475" cy="2424288"/>
          </a:xfrm>
          <a:prstGeom prst="rect">
            <a:avLst/>
          </a:prstGeom>
          <a:solidFill>
            <a:schemeClr val="bg2"/>
          </a:solidFill>
        </p:spPr>
        <p:txBody>
          <a:bodyPr wrap="none" lIns="283464" tIns="283464" rIns="283464" bIns="283464" rtlCol="0" anchor="ctr" anchorCtr="0">
            <a:noAutofit/>
          </a:bodyPr>
          <a:lstStyle/>
          <a:p>
            <a:pPr lvl="0" defTabSz="932742" eaLnBrk="1" fontAlgn="auto" hangingPunct="1">
              <a:lnSpc>
                <a:spcPct val="90000"/>
              </a:lnSpc>
              <a:spcBef>
                <a:spcPts val="0"/>
              </a:spcBef>
              <a:spcAft>
                <a:spcPts val="600"/>
              </a:spcAft>
              <a:defRPr/>
            </a:pPr>
            <a:r>
              <a:rPr lang="en-US" sz="2400" dirty="0">
                <a:latin typeface="Segoe UI Light"/>
              </a:rPr>
              <a:t>Latest launch was in October 2015</a:t>
            </a:r>
            <a:r>
              <a:rPr kumimoji="0" lang="en-US" sz="2400" b="0" i="0" u="none" strike="noStrike" kern="1200" cap="none" spc="0" normalizeH="0" baseline="0" noProof="0" dirty="0">
                <a:ln>
                  <a:noFill/>
                </a:ln>
                <a:effectLst/>
                <a:uLnTx/>
                <a:uFillTx/>
                <a:latin typeface="Segoe UI Light"/>
              </a:rPr>
              <a:t>-</a:t>
            </a:r>
            <a:br>
              <a:rPr kumimoji="0" lang="en-US" sz="2400" b="0" i="0" u="none" strike="noStrike" kern="1200" cap="none" spc="0" normalizeH="0" baseline="0" noProof="0" dirty="0">
                <a:ln>
                  <a:noFill/>
                </a:ln>
                <a:effectLst/>
                <a:uLnTx/>
                <a:uFillTx/>
                <a:latin typeface="Segoe UI Light"/>
              </a:rPr>
            </a:br>
            <a:r>
              <a:rPr kumimoji="0" lang="en-US" sz="3600" b="0" i="0" u="none" strike="noStrike" kern="1200" cap="none" spc="0" normalizeH="0" baseline="0" noProof="0" dirty="0">
                <a:ln>
                  <a:noFill/>
                </a:ln>
                <a:effectLst/>
                <a:uLnTx/>
                <a:uFillTx/>
                <a:latin typeface="Segoe UI Light"/>
              </a:rPr>
              <a:t>India – Central, India – South,</a:t>
            </a:r>
            <a:r>
              <a:rPr kumimoji="0" lang="en-US" sz="3600" b="0" i="0" u="none" strike="noStrike" kern="1200" cap="none" spc="0" normalizeH="0" noProof="0" dirty="0">
                <a:ln>
                  <a:noFill/>
                </a:ln>
                <a:effectLst/>
                <a:uLnTx/>
                <a:uFillTx/>
                <a:latin typeface="Segoe UI Light"/>
              </a:rPr>
              <a:t> India </a:t>
            </a:r>
            <a:r>
              <a:rPr lang="en-US" sz="3600" dirty="0">
                <a:latin typeface="Segoe UI Light"/>
              </a:rPr>
              <a:t>–</a:t>
            </a:r>
            <a:r>
              <a:rPr kumimoji="0" lang="en-US" sz="3600" b="0" i="0" u="none" strike="noStrike" kern="1200" cap="none" spc="0" normalizeH="0" noProof="0" dirty="0">
                <a:ln>
                  <a:noFill/>
                </a:ln>
                <a:effectLst/>
                <a:uLnTx/>
                <a:uFillTx/>
                <a:latin typeface="Segoe UI Light"/>
              </a:rPr>
              <a:t> West</a:t>
            </a:r>
            <a:endParaRPr kumimoji="0" lang="en-US" sz="3600" b="0" i="0" u="none" strike="noStrike" kern="1200" cap="none" spc="0" normalizeH="0" baseline="0" noProof="0" dirty="0">
              <a:ln>
                <a:noFill/>
              </a:ln>
              <a:effectLst/>
              <a:uLnTx/>
              <a:uFillTx/>
              <a:latin typeface="Segoe UI Light"/>
            </a:endParaRP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GENERALLY AVAILABLE</a:t>
            </a:r>
          </a:p>
          <a:p>
            <a:pPr marL="0" marR="0" lvl="0" indent="0" algn="l" defTabSz="932742" rtl="0" eaLnBrk="1" fontAlgn="auto" latinLnBrk="0" hangingPunct="1">
              <a:lnSpc>
                <a:spcPct val="90000"/>
              </a:lnSpc>
              <a:spcBef>
                <a:spcPts val="0"/>
              </a:spcBef>
              <a:spcAft>
                <a:spcPts val="600"/>
              </a:spcAft>
              <a:buClrTx/>
              <a:buSzTx/>
              <a:buFontTx/>
              <a:buNone/>
              <a:tabLst/>
              <a:defRPr/>
            </a:pPr>
            <a:r>
              <a:rPr lang="en-US" sz="2000" b="1">
                <a:latin typeface="Segoe UI Light" panose="020B0502040204020203" pitchFamily="34" charset="0"/>
                <a:cs typeface="Segoe UI Light" panose="020B0502040204020203" pitchFamily="34" charset="0"/>
              </a:rPr>
              <a:t>6 new regions </a:t>
            </a:r>
            <a:r>
              <a:rPr lang="en-US" sz="2000" b="1" dirty="0">
                <a:latin typeface="Segoe UI Light" panose="020B0502040204020203" pitchFamily="34" charset="0"/>
                <a:cs typeface="Segoe UI Light" panose="020B0502040204020203" pitchFamily="34" charset="0"/>
              </a:rPr>
              <a:t>announced: Canada Central, Canada East, Germany Central, </a:t>
            </a:r>
          </a:p>
          <a:p>
            <a:pPr marL="0" marR="0" lvl="0" indent="0" algn="l" defTabSz="932742" rtl="0" eaLnBrk="1" fontAlgn="auto" latinLnBrk="0" hangingPunct="1">
              <a:lnSpc>
                <a:spcPct val="90000"/>
              </a:lnSpc>
              <a:spcBef>
                <a:spcPts val="0"/>
              </a:spcBef>
              <a:spcAft>
                <a:spcPts val="600"/>
              </a:spcAft>
              <a:buClrTx/>
              <a:buSzTx/>
              <a:buFontTx/>
              <a:buNone/>
              <a:tabLst/>
              <a:defRPr/>
            </a:pPr>
            <a:r>
              <a:rPr lang="en-US" sz="2000" b="1" dirty="0">
                <a:latin typeface="Segoe UI Light" panose="020B0502040204020203" pitchFamily="34" charset="0"/>
                <a:cs typeface="Segoe UI Light" panose="020B0502040204020203" pitchFamily="34" charset="0"/>
              </a:rPr>
              <a:t>Germany North East, United Kingdom (2 – regions TBD)</a:t>
            </a:r>
            <a:endParaRPr kumimoji="0" lang="en-US" sz="2000" b="1"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753164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500"/>
                                        <p:tgtEl>
                                          <p:spTgt spid="78"/>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500"/>
                                        <p:tgtEl>
                                          <p:spTgt spid="79"/>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500"/>
                                        <p:tgtEl>
                                          <p:spTgt spid="81"/>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83"/>
                                        </p:tgtEl>
                                        <p:attrNameLst>
                                          <p:attrName>style.visibility</p:attrName>
                                        </p:attrNameLst>
                                      </p:cBhvr>
                                      <p:to>
                                        <p:strVal val="visible"/>
                                      </p:to>
                                    </p:set>
                                    <p:animEffect transition="in" filter="fade">
                                      <p:cBhvr>
                                        <p:cTn id="49" dur="500"/>
                                        <p:tgtEl>
                                          <p:spTgt spid="83"/>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84"/>
                                        </p:tgtEl>
                                        <p:attrNameLst>
                                          <p:attrName>style.visibility</p:attrName>
                                        </p:attrNameLst>
                                      </p:cBhvr>
                                      <p:to>
                                        <p:strVal val="visible"/>
                                      </p:to>
                                    </p:set>
                                    <p:animEffect transition="in" filter="fade">
                                      <p:cBhvr>
                                        <p:cTn id="52" dur="500"/>
                                        <p:tgtEl>
                                          <p:spTgt spid="84"/>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90"/>
                                        </p:tgtEl>
                                        <p:attrNameLst>
                                          <p:attrName>style.visibility</p:attrName>
                                        </p:attrNameLst>
                                      </p:cBhvr>
                                      <p:to>
                                        <p:strVal val="visible"/>
                                      </p:to>
                                    </p:set>
                                    <p:animEffect transition="in" filter="fade">
                                      <p:cBhvr>
                                        <p:cTn id="70" dur="500"/>
                                        <p:tgtEl>
                                          <p:spTgt spid="90"/>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94"/>
                                        </p:tgtEl>
                                        <p:attrNameLst>
                                          <p:attrName>style.visibility</p:attrName>
                                        </p:attrNameLst>
                                      </p:cBhvr>
                                      <p:to>
                                        <p:strVal val="visible"/>
                                      </p:to>
                                    </p:set>
                                    <p:animEffect transition="in" filter="fade">
                                      <p:cBhvr>
                                        <p:cTn id="73" dur="500"/>
                                        <p:tgtEl>
                                          <p:spTgt spid="9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95"/>
                                        </p:tgtEl>
                                        <p:attrNameLst>
                                          <p:attrName>style.visibility</p:attrName>
                                        </p:attrNameLst>
                                      </p:cBhvr>
                                      <p:to>
                                        <p:strVal val="visible"/>
                                      </p:to>
                                    </p:set>
                                    <p:animEffect transition="in" filter="fade">
                                      <p:cBhvr>
                                        <p:cTn id="76" dur="500"/>
                                        <p:tgtEl>
                                          <p:spTgt spid="95"/>
                                        </p:tgtEl>
                                      </p:cBhvr>
                                    </p:animEffect>
                                  </p:childTnLst>
                                </p:cTn>
                              </p:par>
                            </p:childTnLst>
                          </p:cTn>
                        </p:par>
                        <p:par>
                          <p:cTn id="77" fill="hold">
                            <p:stCondLst>
                              <p:cond delay="1050"/>
                            </p:stCondLst>
                            <p:childTnLst>
                              <p:par>
                                <p:cTn id="78" presetID="10" presetClass="entr" presetSubtype="0" fill="hold" grpId="0" nodeType="afterEffect">
                                  <p:stCondLst>
                                    <p:cond delay="0"/>
                                  </p:stCondLst>
                                  <p:childTnLst>
                                    <p:set>
                                      <p:cBhvr>
                                        <p:cTn id="79" dur="1" fill="hold">
                                          <p:stCondLst>
                                            <p:cond delay="0"/>
                                          </p:stCondLst>
                                        </p:cTn>
                                        <p:tgtEl>
                                          <p:spTgt spid="71"/>
                                        </p:tgtEl>
                                        <p:attrNameLst>
                                          <p:attrName>style.visibility</p:attrName>
                                        </p:attrNameLst>
                                      </p:cBhvr>
                                      <p:to>
                                        <p:strVal val="visible"/>
                                      </p:to>
                                    </p:set>
                                    <p:animEffect transition="in" filter="fade">
                                      <p:cBhvr>
                                        <p:cTn id="80" dur="500"/>
                                        <p:tgtEl>
                                          <p:spTgt spid="71"/>
                                        </p:tgtEl>
                                      </p:cBhvr>
                                    </p:animEffect>
                                  </p:childTnLst>
                                </p:cTn>
                              </p:par>
                              <p:par>
                                <p:cTn id="81" presetID="10" presetClass="entr" presetSubtype="0" fill="hold" nodeType="withEffect">
                                  <p:stCondLst>
                                    <p:cond delay="0"/>
                                  </p:stCondLst>
                                  <p:childTnLst>
                                    <p:set>
                                      <p:cBhvr>
                                        <p:cTn id="82" dur="1" fill="hold">
                                          <p:stCondLst>
                                            <p:cond delay="0"/>
                                          </p:stCondLst>
                                        </p:cTn>
                                        <p:tgtEl>
                                          <p:spTgt spid="72"/>
                                        </p:tgtEl>
                                        <p:attrNameLst>
                                          <p:attrName>style.visibility</p:attrName>
                                        </p:attrNameLst>
                                      </p:cBhvr>
                                      <p:to>
                                        <p:strVal val="visible"/>
                                      </p:to>
                                    </p:set>
                                    <p:animEffect transition="in" filter="fade">
                                      <p:cBhvr>
                                        <p:cTn id="83" dur="500"/>
                                        <p:tgtEl>
                                          <p:spTgt spid="7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71"/>
                                        </p:tgtEl>
                                      </p:cBhvr>
                                    </p:animEffect>
                                    <p:set>
                                      <p:cBhvr>
                                        <p:cTn id="88" dur="1" fill="hold">
                                          <p:stCondLst>
                                            <p:cond delay="499"/>
                                          </p:stCondLst>
                                        </p:cTn>
                                        <p:tgtEl>
                                          <p:spTgt spid="71"/>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72"/>
                                        </p:tgtEl>
                                      </p:cBhvr>
                                    </p:animEffect>
                                    <p:set>
                                      <p:cBhvr>
                                        <p:cTn id="91" dur="1" fill="hold">
                                          <p:stCondLst>
                                            <p:cond delay="499"/>
                                          </p:stCondLst>
                                        </p:cTn>
                                        <p:tgtEl>
                                          <p:spTgt spid="72"/>
                                        </p:tgtEl>
                                        <p:attrNameLst>
                                          <p:attrName>style.visibility</p:attrName>
                                        </p:attrNameLst>
                                      </p:cBhvr>
                                      <p:to>
                                        <p:strVal val="hidden"/>
                                      </p:to>
                                    </p:set>
                                  </p:childTnLst>
                                </p:cTn>
                              </p:par>
                            </p:childTnLst>
                          </p:cTn>
                        </p:par>
                        <p:par>
                          <p:cTn id="92" fill="hold">
                            <p:stCondLst>
                              <p:cond delay="500"/>
                            </p:stCondLst>
                            <p:childTnLst>
                              <p:par>
                                <p:cTn id="93" presetID="10" presetClass="entr" presetSubtype="0" fill="hold" nodeType="after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fade">
                                      <p:cBhvr>
                                        <p:cTn id="95" dur="500"/>
                                        <p:tgtEl>
                                          <p:spTgt spid="39"/>
                                        </p:tgtEl>
                                      </p:cBhvr>
                                    </p:animEffect>
                                  </p:childTnLst>
                                </p:cTn>
                              </p:par>
                            </p:childTnLst>
                          </p:cTn>
                        </p:par>
                        <p:par>
                          <p:cTn id="96" fill="hold">
                            <p:stCondLst>
                              <p:cond delay="1000"/>
                            </p:stCondLst>
                            <p:childTnLst>
                              <p:par>
                                <p:cTn id="97" presetID="22" presetClass="entr" presetSubtype="8" fill="hold" nodeType="after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wipe(left)">
                                      <p:cBhvr>
                                        <p:cTn id="99" dur="500"/>
                                        <p:tgtEl>
                                          <p:spTgt spid="44"/>
                                        </p:tgtEl>
                                      </p:cBhvr>
                                    </p:animEffect>
                                  </p:childTnLst>
                                </p:cTn>
                              </p:par>
                              <p:par>
                                <p:cTn id="100" presetID="22" presetClass="entr" presetSubtype="2" fill="hold" nodeType="withEffect">
                                  <p:stCondLst>
                                    <p:cond delay="250"/>
                                  </p:stCondLst>
                                  <p:childTnLst>
                                    <p:set>
                                      <p:cBhvr>
                                        <p:cTn id="101" dur="1" fill="hold">
                                          <p:stCondLst>
                                            <p:cond delay="0"/>
                                          </p:stCondLst>
                                        </p:cTn>
                                        <p:tgtEl>
                                          <p:spTgt spid="46"/>
                                        </p:tgtEl>
                                        <p:attrNameLst>
                                          <p:attrName>style.visibility</p:attrName>
                                        </p:attrNameLst>
                                      </p:cBhvr>
                                      <p:to>
                                        <p:strVal val="visible"/>
                                      </p:to>
                                    </p:set>
                                    <p:animEffect transition="in" filter="wipe(right)">
                                      <p:cBhvr>
                                        <p:cTn id="102" dur="500"/>
                                        <p:tgtEl>
                                          <p:spTgt spid="46"/>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47"/>
                                        </p:tgtEl>
                                        <p:attrNameLst>
                                          <p:attrName>style.visibility</p:attrName>
                                        </p:attrNameLst>
                                      </p:cBhvr>
                                      <p:to>
                                        <p:strVal val="visible"/>
                                      </p:to>
                                    </p:set>
                                    <p:animEffect transition="in" filter="fade">
                                      <p:cBhvr>
                                        <p:cTn id="105" dur="500"/>
                                        <p:tgtEl>
                                          <p:spTgt spid="4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nodeType="clickEffect">
                                  <p:stCondLst>
                                    <p:cond delay="0"/>
                                  </p:stCondLst>
                                  <p:childTnLst>
                                    <p:animEffect transition="out" filter="fade">
                                      <p:cBhvr>
                                        <p:cTn id="109" dur="500"/>
                                        <p:tgtEl>
                                          <p:spTgt spid="39"/>
                                        </p:tgtEl>
                                      </p:cBhvr>
                                    </p:animEffect>
                                    <p:set>
                                      <p:cBhvr>
                                        <p:cTn id="110" dur="1" fill="hold">
                                          <p:stCondLst>
                                            <p:cond delay="499"/>
                                          </p:stCondLst>
                                        </p:cTn>
                                        <p:tgtEl>
                                          <p:spTgt spid="39"/>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44"/>
                                        </p:tgtEl>
                                      </p:cBhvr>
                                    </p:animEffect>
                                    <p:set>
                                      <p:cBhvr>
                                        <p:cTn id="113" dur="1" fill="hold">
                                          <p:stCondLst>
                                            <p:cond delay="499"/>
                                          </p:stCondLst>
                                        </p:cTn>
                                        <p:tgtEl>
                                          <p:spTgt spid="44"/>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46"/>
                                        </p:tgtEl>
                                      </p:cBhvr>
                                    </p:animEffect>
                                    <p:set>
                                      <p:cBhvr>
                                        <p:cTn id="116" dur="1" fill="hold">
                                          <p:stCondLst>
                                            <p:cond delay="499"/>
                                          </p:stCondLst>
                                        </p:cTn>
                                        <p:tgtEl>
                                          <p:spTgt spid="46"/>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47"/>
                                        </p:tgtEl>
                                      </p:cBhvr>
                                    </p:animEffect>
                                    <p:set>
                                      <p:cBhvr>
                                        <p:cTn id="119" dur="1" fill="hold">
                                          <p:stCondLst>
                                            <p:cond delay="499"/>
                                          </p:stCondLst>
                                        </p:cTn>
                                        <p:tgtEl>
                                          <p:spTgt spid="47"/>
                                        </p:tgtEl>
                                        <p:attrNameLst>
                                          <p:attrName>style.visibility</p:attrName>
                                        </p:attrNameLst>
                                      </p:cBhvr>
                                      <p:to>
                                        <p:strVal val="hidden"/>
                                      </p:to>
                                    </p:set>
                                  </p:childTnLst>
                                </p:cTn>
                              </p:par>
                            </p:childTnLst>
                          </p:cTn>
                        </p:par>
                        <p:par>
                          <p:cTn id="120" fill="hold">
                            <p:stCondLst>
                              <p:cond delay="500"/>
                            </p:stCondLst>
                            <p:childTnLst>
                              <p:par>
                                <p:cTn id="121" presetID="2" presetClass="entr" presetSubtype="4" decel="100000" fill="hold" grpId="0" nodeType="afterEffect">
                                  <p:stCondLst>
                                    <p:cond delay="0"/>
                                  </p:stCondLst>
                                  <p:childTnLst>
                                    <p:set>
                                      <p:cBhvr>
                                        <p:cTn id="122" dur="1" fill="hold">
                                          <p:stCondLst>
                                            <p:cond delay="0"/>
                                          </p:stCondLst>
                                        </p:cTn>
                                        <p:tgtEl>
                                          <p:spTgt spid="60"/>
                                        </p:tgtEl>
                                        <p:attrNameLst>
                                          <p:attrName>style.visibility</p:attrName>
                                        </p:attrNameLst>
                                      </p:cBhvr>
                                      <p:to>
                                        <p:strVal val="visible"/>
                                      </p:to>
                                    </p:set>
                                    <p:anim calcmode="lin" valueType="num">
                                      <p:cBhvr additive="base">
                                        <p:cTn id="123" dur="500" fill="hold"/>
                                        <p:tgtEl>
                                          <p:spTgt spid="60"/>
                                        </p:tgtEl>
                                        <p:attrNameLst>
                                          <p:attrName>ppt_x</p:attrName>
                                        </p:attrNameLst>
                                      </p:cBhvr>
                                      <p:tavLst>
                                        <p:tav tm="0">
                                          <p:val>
                                            <p:strVal val="#ppt_x"/>
                                          </p:val>
                                        </p:tav>
                                        <p:tav tm="100000">
                                          <p:val>
                                            <p:strVal val="#ppt_x"/>
                                          </p:val>
                                        </p:tav>
                                      </p:tavLst>
                                    </p:anim>
                                    <p:anim calcmode="lin" valueType="num">
                                      <p:cBhvr additive="base">
                                        <p:cTn id="124" dur="500" fill="hold"/>
                                        <p:tgtEl>
                                          <p:spTgt spid="60"/>
                                        </p:tgtEl>
                                        <p:attrNameLst>
                                          <p:attrName>ppt_y</p:attrName>
                                        </p:attrNameLst>
                                      </p:cBhvr>
                                      <p:tavLst>
                                        <p:tav tm="0">
                                          <p:val>
                                            <p:strVal val="1+#ppt_h/2"/>
                                          </p:val>
                                        </p:tav>
                                        <p:tav tm="100000">
                                          <p:val>
                                            <p:strVal val="#ppt_y"/>
                                          </p:val>
                                        </p:tav>
                                      </p:tavLst>
                                    </p:anim>
                                  </p:childTnLst>
                                </p:cTn>
                              </p:par>
                            </p:childTnLst>
                          </p:cTn>
                        </p:par>
                        <p:par>
                          <p:cTn id="125" fill="hold">
                            <p:stCondLst>
                              <p:cond delay="1000"/>
                            </p:stCondLst>
                            <p:childTnLst>
                              <p:par>
                                <p:cTn id="126" presetID="12" presetClass="entr" presetSubtype="4" fill="hold" grpId="0" nodeType="afterEffect">
                                  <p:stCondLst>
                                    <p:cond delay="0"/>
                                  </p:stCondLst>
                                  <p:childTnLst>
                                    <p:set>
                                      <p:cBhvr>
                                        <p:cTn id="127" dur="1" fill="hold">
                                          <p:stCondLst>
                                            <p:cond delay="0"/>
                                          </p:stCondLst>
                                        </p:cTn>
                                        <p:tgtEl>
                                          <p:spTgt spid="3"/>
                                        </p:tgtEl>
                                        <p:attrNameLst>
                                          <p:attrName>style.visibility</p:attrName>
                                        </p:attrNameLst>
                                      </p:cBhvr>
                                      <p:to>
                                        <p:strVal val="visible"/>
                                      </p:to>
                                    </p:set>
                                    <p:anim calcmode="lin" valueType="num">
                                      <p:cBhvr additive="base">
                                        <p:cTn id="128" dur="500"/>
                                        <p:tgtEl>
                                          <p:spTgt spid="3"/>
                                        </p:tgtEl>
                                        <p:attrNameLst>
                                          <p:attrName>ppt_y</p:attrName>
                                        </p:attrNameLst>
                                      </p:cBhvr>
                                      <p:tavLst>
                                        <p:tav tm="0">
                                          <p:val>
                                            <p:strVal val="#ppt_y+#ppt_h*1.125000"/>
                                          </p:val>
                                        </p:tav>
                                        <p:tav tm="100000">
                                          <p:val>
                                            <p:strVal val="#ppt_y"/>
                                          </p:val>
                                        </p:tav>
                                      </p:tavLst>
                                    </p:anim>
                                    <p:animEffect transition="in" filter="wipe(up)">
                                      <p:cBhvr>
                                        <p:cTn id="129" dur="500"/>
                                        <p:tgtEl>
                                          <p:spTgt spid="3"/>
                                        </p:tgtEl>
                                      </p:cBhvr>
                                    </p:animEffect>
                                  </p:childTnLst>
                                </p:cTn>
                              </p:par>
                            </p:childTnLst>
                          </p:cTn>
                        </p:par>
                        <p:par>
                          <p:cTn id="130" fill="hold">
                            <p:stCondLst>
                              <p:cond delay="1500"/>
                            </p:stCondLst>
                            <p:childTnLst>
                              <p:par>
                                <p:cTn id="131" presetID="19" presetClass="emph" presetSubtype="0" fill="hold" grpId="1" nodeType="afterEffect">
                                  <p:stCondLst>
                                    <p:cond delay="0"/>
                                  </p:stCondLst>
                                  <p:childTnLst>
                                    <p:animClr clrSpc="rgb" dir="cw">
                                      <p:cBhvr override="childStyle">
                                        <p:cTn id="132" dur="2000" fill="hold"/>
                                        <p:tgtEl>
                                          <p:spTgt spid="67"/>
                                        </p:tgtEl>
                                        <p:attrNameLst>
                                          <p:attrName>style.color</p:attrName>
                                        </p:attrNameLst>
                                      </p:cBhvr>
                                      <p:to>
                                        <a:srgbClr val="92D050"/>
                                      </p:to>
                                    </p:animClr>
                                    <p:animClr clrSpc="rgb" dir="cw">
                                      <p:cBhvr>
                                        <p:cTn id="133" dur="2000" fill="hold"/>
                                        <p:tgtEl>
                                          <p:spTgt spid="67"/>
                                        </p:tgtEl>
                                        <p:attrNameLst>
                                          <p:attrName>fillcolor</p:attrName>
                                        </p:attrNameLst>
                                      </p:cBhvr>
                                      <p:to>
                                        <a:srgbClr val="92D050"/>
                                      </p:to>
                                    </p:animClr>
                                    <p:set>
                                      <p:cBhvr>
                                        <p:cTn id="134" dur="2000" fill="hold"/>
                                        <p:tgtEl>
                                          <p:spTgt spid="67"/>
                                        </p:tgtEl>
                                        <p:attrNameLst>
                                          <p:attrName>fill.type</p:attrName>
                                        </p:attrNameLst>
                                      </p:cBhvr>
                                      <p:to>
                                        <p:strVal val="solid"/>
                                      </p:to>
                                    </p:set>
                                    <p:set>
                                      <p:cBhvr>
                                        <p:cTn id="135" dur="2000" fill="hold"/>
                                        <p:tgtEl>
                                          <p:spTgt spid="67"/>
                                        </p:tgtEl>
                                        <p:attrNameLst>
                                          <p:attrName>fill.on</p:attrName>
                                        </p:attrNameLst>
                                      </p:cBhvr>
                                      <p:to>
                                        <p:strVal val="true"/>
                                      </p:to>
                                    </p:set>
                                  </p:childTnLst>
                                </p:cTn>
                              </p:par>
                              <p:par>
                                <p:cTn id="136" presetID="19" presetClass="emph" presetSubtype="0" fill="hold" grpId="1" nodeType="withEffect">
                                  <p:stCondLst>
                                    <p:cond delay="0"/>
                                  </p:stCondLst>
                                  <p:childTnLst>
                                    <p:animClr clrSpc="rgb" dir="cw">
                                      <p:cBhvr override="childStyle">
                                        <p:cTn id="137" dur="2000" fill="hold"/>
                                        <p:tgtEl>
                                          <p:spTgt spid="68"/>
                                        </p:tgtEl>
                                        <p:attrNameLst>
                                          <p:attrName>style.color</p:attrName>
                                        </p:attrNameLst>
                                      </p:cBhvr>
                                      <p:to>
                                        <a:srgbClr val="92D050"/>
                                      </p:to>
                                    </p:animClr>
                                    <p:animClr clrSpc="rgb" dir="cw">
                                      <p:cBhvr>
                                        <p:cTn id="138" dur="2000" fill="hold"/>
                                        <p:tgtEl>
                                          <p:spTgt spid="68"/>
                                        </p:tgtEl>
                                        <p:attrNameLst>
                                          <p:attrName>fillcolor</p:attrName>
                                        </p:attrNameLst>
                                      </p:cBhvr>
                                      <p:to>
                                        <a:srgbClr val="92D050"/>
                                      </p:to>
                                    </p:animClr>
                                    <p:set>
                                      <p:cBhvr>
                                        <p:cTn id="139" dur="2000" fill="hold"/>
                                        <p:tgtEl>
                                          <p:spTgt spid="68"/>
                                        </p:tgtEl>
                                        <p:attrNameLst>
                                          <p:attrName>fill.type</p:attrName>
                                        </p:attrNameLst>
                                      </p:cBhvr>
                                      <p:to>
                                        <p:strVal val="solid"/>
                                      </p:to>
                                    </p:set>
                                    <p:set>
                                      <p:cBhvr>
                                        <p:cTn id="140" dur="2000" fill="hold"/>
                                        <p:tgtEl>
                                          <p:spTgt spid="68"/>
                                        </p:tgtEl>
                                        <p:attrNameLst>
                                          <p:attrName>fill.on</p:attrName>
                                        </p:attrNameLst>
                                      </p:cBhvr>
                                      <p:to>
                                        <p:strVal val="true"/>
                                      </p:to>
                                    </p:set>
                                  </p:childTnLst>
                                </p:cTn>
                              </p:par>
                              <p:par>
                                <p:cTn id="141" presetID="19" presetClass="emph" presetSubtype="0" fill="hold" grpId="1" nodeType="withEffect">
                                  <p:stCondLst>
                                    <p:cond delay="0"/>
                                  </p:stCondLst>
                                  <p:childTnLst>
                                    <p:animClr clrSpc="rgb" dir="cw">
                                      <p:cBhvr override="childStyle">
                                        <p:cTn id="142" dur="2000" fill="hold"/>
                                        <p:tgtEl>
                                          <p:spTgt spid="90"/>
                                        </p:tgtEl>
                                        <p:attrNameLst>
                                          <p:attrName>style.color</p:attrName>
                                        </p:attrNameLst>
                                      </p:cBhvr>
                                      <p:to>
                                        <a:srgbClr val="92D050"/>
                                      </p:to>
                                    </p:animClr>
                                    <p:animClr clrSpc="rgb" dir="cw">
                                      <p:cBhvr>
                                        <p:cTn id="143" dur="2000" fill="hold"/>
                                        <p:tgtEl>
                                          <p:spTgt spid="90"/>
                                        </p:tgtEl>
                                        <p:attrNameLst>
                                          <p:attrName>fillcolor</p:attrName>
                                        </p:attrNameLst>
                                      </p:cBhvr>
                                      <p:to>
                                        <a:srgbClr val="92D050"/>
                                      </p:to>
                                    </p:animClr>
                                    <p:set>
                                      <p:cBhvr>
                                        <p:cTn id="144" dur="2000" fill="hold"/>
                                        <p:tgtEl>
                                          <p:spTgt spid="90"/>
                                        </p:tgtEl>
                                        <p:attrNameLst>
                                          <p:attrName>fill.type</p:attrName>
                                        </p:attrNameLst>
                                      </p:cBhvr>
                                      <p:to>
                                        <p:strVal val="solid"/>
                                      </p:to>
                                    </p:set>
                                    <p:set>
                                      <p:cBhvr>
                                        <p:cTn id="145" dur="2000" fill="hold"/>
                                        <p:tgtEl>
                                          <p:spTgt spid="90"/>
                                        </p:tgtEl>
                                        <p:attrNameLst>
                                          <p:attrName>fill.on</p:attrName>
                                        </p:attrNameLst>
                                      </p:cBhvr>
                                      <p:to>
                                        <p:strVal val="true"/>
                                      </p:to>
                                    </p:set>
                                  </p:childTnLst>
                                </p:cTn>
                              </p:par>
                              <p:par>
                                <p:cTn id="146" presetID="7" presetClass="emph" presetSubtype="2" fill="hold" nodeType="withEffect">
                                  <p:stCondLst>
                                    <p:cond delay="0"/>
                                  </p:stCondLst>
                                  <p:childTnLst>
                                    <p:animClr clrSpc="rgb" dir="cw">
                                      <p:cBhvr>
                                        <p:cTn id="147" dur="2000" fill="hold"/>
                                        <p:tgtEl>
                                          <p:spTgt spid="67"/>
                                        </p:tgtEl>
                                        <p:attrNameLst>
                                          <p:attrName>stroke.color</p:attrName>
                                        </p:attrNameLst>
                                      </p:cBhvr>
                                      <p:to>
                                        <a:srgbClr val="92D050"/>
                                      </p:to>
                                    </p:animClr>
                                    <p:set>
                                      <p:cBhvr>
                                        <p:cTn id="148" dur="2000" fill="hold"/>
                                        <p:tgtEl>
                                          <p:spTgt spid="67"/>
                                        </p:tgtEl>
                                        <p:attrNameLst>
                                          <p:attrName>stroke.on</p:attrName>
                                        </p:attrNameLst>
                                      </p:cBhvr>
                                      <p:to>
                                        <p:strVal val="true"/>
                                      </p:to>
                                    </p:set>
                                  </p:childTnLst>
                                </p:cTn>
                              </p:par>
                              <p:par>
                                <p:cTn id="149" presetID="7" presetClass="emph" presetSubtype="2" fill="hold" nodeType="withEffect">
                                  <p:stCondLst>
                                    <p:cond delay="0"/>
                                  </p:stCondLst>
                                  <p:childTnLst>
                                    <p:animClr clrSpc="rgb" dir="cw">
                                      <p:cBhvr>
                                        <p:cTn id="150" dur="2000" fill="hold"/>
                                        <p:tgtEl>
                                          <p:spTgt spid="68"/>
                                        </p:tgtEl>
                                        <p:attrNameLst>
                                          <p:attrName>stroke.color</p:attrName>
                                        </p:attrNameLst>
                                      </p:cBhvr>
                                      <p:to>
                                        <a:srgbClr val="92D050"/>
                                      </p:to>
                                    </p:animClr>
                                    <p:set>
                                      <p:cBhvr>
                                        <p:cTn id="151" dur="2000" fill="hold"/>
                                        <p:tgtEl>
                                          <p:spTgt spid="68"/>
                                        </p:tgtEl>
                                        <p:attrNameLst>
                                          <p:attrName>stroke.on</p:attrName>
                                        </p:attrNameLst>
                                      </p:cBhvr>
                                      <p:to>
                                        <p:strVal val="true"/>
                                      </p:to>
                                    </p:set>
                                  </p:childTnLst>
                                </p:cTn>
                              </p:par>
                              <p:par>
                                <p:cTn id="152" presetID="7" presetClass="emph" presetSubtype="2" fill="hold" nodeType="withEffect">
                                  <p:stCondLst>
                                    <p:cond delay="0"/>
                                  </p:stCondLst>
                                  <p:childTnLst>
                                    <p:animClr clrSpc="rgb" dir="cw">
                                      <p:cBhvr>
                                        <p:cTn id="153" dur="2000" fill="hold"/>
                                        <p:tgtEl>
                                          <p:spTgt spid="90"/>
                                        </p:tgtEl>
                                        <p:attrNameLst>
                                          <p:attrName>stroke.color</p:attrName>
                                        </p:attrNameLst>
                                      </p:cBhvr>
                                      <p:to>
                                        <a:srgbClr val="92D050"/>
                                      </p:to>
                                    </p:animClr>
                                    <p:set>
                                      <p:cBhvr>
                                        <p:cTn id="154" dur="2000" fill="hold"/>
                                        <p:tgtEl>
                                          <p:spTgt spid="9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1" grpId="1"/>
      <p:bldP spid="47" grpId="0"/>
      <p:bldP spid="47" grpId="1"/>
      <p:bldP spid="3" grpId="0" animBg="1"/>
      <p:bldP spid="64" grpId="0" animBg="1"/>
      <p:bldP spid="65" grpId="0" animBg="1"/>
      <p:bldP spid="66" grpId="0" animBg="1"/>
      <p:bldP spid="67" grpId="0" animBg="1"/>
      <p:bldP spid="67" grpId="1" animBg="1"/>
      <p:bldP spid="68" grpId="0" animBg="1"/>
      <p:bldP spid="68" grpId="1" animBg="1"/>
      <p:bldP spid="69"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0" grpId="1" animBg="1"/>
      <p:bldP spid="94" grpId="0" animBg="1"/>
      <p:bldP spid="95" grpId="0" animBg="1"/>
      <p:bldP spid="6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pic>
        <p:nvPicPr>
          <p:cNvPr id="91" name="Picture 90"/>
          <p:cNvPicPr>
            <a:picLocks noChangeAspect="1"/>
          </p:cNvPicPr>
          <p:nvPr/>
        </p:nvPicPr>
        <p:blipFill>
          <a:blip r:embed="rId3"/>
          <a:stretch>
            <a:fillRect/>
          </a:stretch>
        </p:blipFill>
        <p:spPr>
          <a:xfrm>
            <a:off x="4047585" y="3393876"/>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7765143"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47221"/>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sp>
        <p:nvSpPr>
          <p:cNvPr id="32" name="TextBox 31"/>
          <p:cNvSpPr txBox="1"/>
          <p:nvPr/>
        </p:nvSpPr>
        <p:spPr>
          <a:xfrm>
            <a:off x="6878095" y="2309070"/>
            <a:ext cx="5294187" cy="2206758"/>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13800" b="0" i="0" u="none" strike="noStrike" kern="1200" cap="none" spc="0" normalizeH="0" baseline="0" noProof="0" dirty="0">
                <a:ln>
                  <a:noFill/>
                </a:ln>
                <a:effectLst/>
                <a:uLnTx/>
                <a:uFillTx/>
                <a:latin typeface="Segoe UI Light"/>
                <a:ea typeface="MS PGothic" panose="020B0600070205080204" pitchFamily="34" charset="-128"/>
                <a:cs typeface="+mn-cs"/>
              </a:rPr>
              <a:t>Azure</a:t>
            </a:r>
          </a:p>
        </p:txBody>
      </p:sp>
    </p:spTree>
    <p:extLst>
      <p:ext uri="{BB962C8B-B14F-4D97-AF65-F5344CB8AC3E}">
        <p14:creationId xmlns:p14="http://schemas.microsoft.com/office/powerpoint/2010/main" val="42876191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500"/>
                                        <p:tgtEl>
                                          <p:spTgt spid="8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500"/>
                                        <p:tgtEl>
                                          <p:spTgt spid="8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500"/>
                                        <p:tgtEl>
                                          <p:spTgt spid="7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9"/>
                                        </p:tgtEl>
                                        <p:attrNameLst>
                                          <p:attrName>style.visibility</p:attrName>
                                        </p:attrNameLst>
                                      </p:cBhvr>
                                      <p:to>
                                        <p:strVal val="visible"/>
                                      </p:to>
                                    </p:set>
                                    <p:animEffect transition="in" filter="fade">
                                      <p:cBhvr>
                                        <p:cTn id="23" dur="500"/>
                                        <p:tgtEl>
                                          <p:spTgt spid="89"/>
                                        </p:tgtEl>
                                      </p:cBhvr>
                                    </p:animEffect>
                                  </p:childTnLst>
                                </p:cTn>
                              </p:par>
                              <p:par>
                                <p:cTn id="24" presetID="10" presetClass="entr" presetSubtype="0" fill="hold"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fade">
                                      <p:cBhvr>
                                        <p:cTn id="26" dur="250"/>
                                        <p:tgtEl>
                                          <p:spTgt spid="63"/>
                                        </p:tgtEl>
                                      </p:cBhvr>
                                    </p:animEffect>
                                  </p:childTnLst>
                                </p:cTn>
                              </p:par>
                              <p:par>
                                <p:cTn id="27" presetID="10" presetClass="entr" presetSubtype="0" fill="hold" nodeType="withEffect">
                                  <p:stCondLst>
                                    <p:cond delay="50"/>
                                  </p:stCondLst>
                                  <p:childTnLst>
                                    <p:set>
                                      <p:cBhvr>
                                        <p:cTn id="28" dur="1" fill="hold">
                                          <p:stCondLst>
                                            <p:cond delay="0"/>
                                          </p:stCondLst>
                                        </p:cTn>
                                        <p:tgtEl>
                                          <p:spTgt spid="92"/>
                                        </p:tgtEl>
                                        <p:attrNameLst>
                                          <p:attrName>style.visibility</p:attrName>
                                        </p:attrNameLst>
                                      </p:cBhvr>
                                      <p:to>
                                        <p:strVal val="visible"/>
                                      </p:to>
                                    </p:set>
                                    <p:animEffect transition="in" filter="fade">
                                      <p:cBhvr>
                                        <p:cTn id="29" dur="250"/>
                                        <p:tgtEl>
                                          <p:spTgt spid="92"/>
                                        </p:tgtEl>
                                      </p:cBhvr>
                                    </p:animEffect>
                                  </p:childTnLst>
                                </p:cTn>
                              </p:par>
                              <p:par>
                                <p:cTn id="30" presetID="10" presetClass="entr" presetSubtype="0" fill="hold" nodeType="withEffect">
                                  <p:stCondLst>
                                    <p:cond delay="10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250"/>
                                        <p:tgtEl>
                                          <p:spTgt spid="90"/>
                                        </p:tgtEl>
                                      </p:cBhvr>
                                    </p:animEffect>
                                  </p:childTnLst>
                                </p:cTn>
                              </p:par>
                              <p:par>
                                <p:cTn id="33" presetID="10" presetClass="entr" presetSubtype="0" fill="hold" nodeType="withEffect">
                                  <p:stCondLst>
                                    <p:cond delay="15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250"/>
                                        <p:tgtEl>
                                          <p:spTgt spid="75"/>
                                        </p:tgtEl>
                                      </p:cBhvr>
                                    </p:animEffect>
                                  </p:childTnLst>
                                </p:cTn>
                              </p:par>
                              <p:par>
                                <p:cTn id="36" presetID="10" presetClass="entr" presetSubtype="0" fill="hold" nodeType="withEffect">
                                  <p:stCondLst>
                                    <p:cond delay="200"/>
                                  </p:stCondLst>
                                  <p:childTnLst>
                                    <p:set>
                                      <p:cBhvr>
                                        <p:cTn id="37" dur="1" fill="hold">
                                          <p:stCondLst>
                                            <p:cond delay="0"/>
                                          </p:stCondLst>
                                        </p:cTn>
                                        <p:tgtEl>
                                          <p:spTgt spid="74"/>
                                        </p:tgtEl>
                                        <p:attrNameLst>
                                          <p:attrName>style.visibility</p:attrName>
                                        </p:attrNameLst>
                                      </p:cBhvr>
                                      <p:to>
                                        <p:strVal val="visible"/>
                                      </p:to>
                                    </p:set>
                                    <p:animEffect transition="in" filter="fade">
                                      <p:cBhvr>
                                        <p:cTn id="38" dur="250"/>
                                        <p:tgtEl>
                                          <p:spTgt spid="74"/>
                                        </p:tgtEl>
                                      </p:cBhvr>
                                    </p:animEffect>
                                  </p:childTnLst>
                                </p:cTn>
                              </p:par>
                              <p:par>
                                <p:cTn id="39" presetID="10" presetClass="entr" presetSubtype="0" fill="hold" nodeType="withEffect">
                                  <p:stCondLst>
                                    <p:cond delay="250"/>
                                  </p:stCondLst>
                                  <p:childTnLst>
                                    <p:set>
                                      <p:cBhvr>
                                        <p:cTn id="40" dur="1" fill="hold">
                                          <p:stCondLst>
                                            <p:cond delay="0"/>
                                          </p:stCondLst>
                                        </p:cTn>
                                        <p:tgtEl>
                                          <p:spTgt spid="91"/>
                                        </p:tgtEl>
                                        <p:attrNameLst>
                                          <p:attrName>style.visibility</p:attrName>
                                        </p:attrNameLst>
                                      </p:cBhvr>
                                      <p:to>
                                        <p:strVal val="visible"/>
                                      </p:to>
                                    </p:set>
                                    <p:animEffect transition="in" filter="fade">
                                      <p:cBhvr>
                                        <p:cTn id="41" dur="250"/>
                                        <p:tgtEl>
                                          <p:spTgt spid="91"/>
                                        </p:tgtEl>
                                      </p:cBhvr>
                                    </p:animEffect>
                                  </p:childTnLst>
                                </p:cTn>
                              </p:par>
                              <p:par>
                                <p:cTn id="42" presetID="10" presetClass="entr" presetSubtype="0" fill="hold" nodeType="withEffect">
                                  <p:stCondLst>
                                    <p:cond delay="30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250"/>
                                        <p:tgtEl>
                                          <p:spTgt spid="87"/>
                                        </p:tgtEl>
                                      </p:cBhvr>
                                    </p:animEffect>
                                  </p:childTnLst>
                                </p:cTn>
                              </p:par>
                              <p:par>
                                <p:cTn id="45" presetID="10" presetClass="entr" presetSubtype="0" fill="hold" nodeType="withEffect">
                                  <p:stCondLst>
                                    <p:cond delay="350"/>
                                  </p:stCondLst>
                                  <p:childTnLst>
                                    <p:set>
                                      <p:cBhvr>
                                        <p:cTn id="46" dur="1" fill="hold">
                                          <p:stCondLst>
                                            <p:cond delay="0"/>
                                          </p:stCondLst>
                                        </p:cTn>
                                        <p:tgtEl>
                                          <p:spTgt spid="88"/>
                                        </p:tgtEl>
                                        <p:attrNameLst>
                                          <p:attrName>style.visibility</p:attrName>
                                        </p:attrNameLst>
                                      </p:cBhvr>
                                      <p:to>
                                        <p:strVal val="visible"/>
                                      </p:to>
                                    </p:set>
                                    <p:animEffect transition="in" filter="fade">
                                      <p:cBhvr>
                                        <p:cTn id="47" dur="250"/>
                                        <p:tgtEl>
                                          <p:spTgt spid="88"/>
                                        </p:tgtEl>
                                      </p:cBhvr>
                                    </p:animEffect>
                                  </p:childTnLst>
                                </p:cTn>
                              </p:par>
                              <p:par>
                                <p:cTn id="48" presetID="10" presetClass="entr" presetSubtype="0" fill="hold" nodeType="withEffect">
                                  <p:stCondLst>
                                    <p:cond delay="400"/>
                                  </p:stCondLst>
                                  <p:childTnLst>
                                    <p:set>
                                      <p:cBhvr>
                                        <p:cTn id="49" dur="1" fill="hold">
                                          <p:stCondLst>
                                            <p:cond delay="0"/>
                                          </p:stCondLst>
                                        </p:cTn>
                                        <p:tgtEl>
                                          <p:spTgt spid="73"/>
                                        </p:tgtEl>
                                        <p:attrNameLst>
                                          <p:attrName>style.visibility</p:attrName>
                                        </p:attrNameLst>
                                      </p:cBhvr>
                                      <p:to>
                                        <p:strVal val="visible"/>
                                      </p:to>
                                    </p:set>
                                    <p:animEffect transition="in" filter="fade">
                                      <p:cBhvr>
                                        <p:cTn id="50" dur="250"/>
                                        <p:tgtEl>
                                          <p:spTgt spid="73"/>
                                        </p:tgtEl>
                                      </p:cBhvr>
                                    </p:animEffect>
                                  </p:childTnLst>
                                </p:cTn>
                              </p:par>
                              <p:par>
                                <p:cTn id="51" presetID="10" presetClass="entr" presetSubtype="0" fill="hold" nodeType="withEffect">
                                  <p:stCondLst>
                                    <p:cond delay="450"/>
                                  </p:stCondLst>
                                  <p:childTnLst>
                                    <p:set>
                                      <p:cBhvr>
                                        <p:cTn id="52" dur="1" fill="hold">
                                          <p:stCondLst>
                                            <p:cond delay="0"/>
                                          </p:stCondLst>
                                        </p:cTn>
                                        <p:tgtEl>
                                          <p:spTgt spid="86"/>
                                        </p:tgtEl>
                                        <p:attrNameLst>
                                          <p:attrName>style.visibility</p:attrName>
                                        </p:attrNameLst>
                                      </p:cBhvr>
                                      <p:to>
                                        <p:strVal val="visible"/>
                                      </p:to>
                                    </p:set>
                                    <p:animEffect transition="in" filter="fade">
                                      <p:cBhvr>
                                        <p:cTn id="53" dur="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579437" y="3605018"/>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79437" y="5797044"/>
            <a:ext cx="11277600" cy="717538"/>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4334561"/>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5060116"/>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marL="0" marR="0" lvl="0" indent="0" algn="l" defTabSz="931863"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10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79437" y="3387117"/>
            <a:ext cx="11277600" cy="3125803"/>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66" name="Rectangle 65"/>
          <p:cNvSpPr/>
          <p:nvPr/>
        </p:nvSpPr>
        <p:spPr bwMode="auto">
          <a:xfrm>
            <a:off x="575448" y="3364907"/>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nvGrpSpPr>
          <p:cNvPr id="151" name="Group 150"/>
          <p:cNvGrpSpPr/>
          <p:nvPr/>
        </p:nvGrpSpPr>
        <p:grpSpPr>
          <a:xfrm>
            <a:off x="1578824" y="5161918"/>
            <a:ext cx="72785" cy="78040"/>
            <a:chOff x="1286878" y="3925073"/>
            <a:chExt cx="291844" cy="312918"/>
          </a:xfrm>
          <a:noFill/>
        </p:grpSpPr>
        <p:sp>
          <p:nvSpPr>
            <p:cNvPr id="161" name="Diamond 160"/>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62" name="Diamond 161"/>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63" name="Diamond 162"/>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153" name="Group 152"/>
          <p:cNvGrpSpPr/>
          <p:nvPr/>
        </p:nvGrpSpPr>
        <p:grpSpPr>
          <a:xfrm>
            <a:off x="1687476" y="5162316"/>
            <a:ext cx="72785" cy="78040"/>
            <a:chOff x="1286878" y="3925073"/>
            <a:chExt cx="291844" cy="312918"/>
          </a:xfrm>
          <a:noFill/>
        </p:grpSpPr>
        <p:sp>
          <p:nvSpPr>
            <p:cNvPr id="158" name="Diamond 157"/>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59" name="Diamond 158"/>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60" name="Diamond 159"/>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154" name="Group 153"/>
          <p:cNvGrpSpPr/>
          <p:nvPr/>
        </p:nvGrpSpPr>
        <p:grpSpPr>
          <a:xfrm>
            <a:off x="1636116" y="5223413"/>
            <a:ext cx="72785" cy="78040"/>
            <a:chOff x="1286878" y="3925073"/>
            <a:chExt cx="291844" cy="312918"/>
          </a:xfrm>
          <a:noFill/>
        </p:grpSpPr>
        <p:sp>
          <p:nvSpPr>
            <p:cNvPr id="155" name="Diamond 15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56" name="Diamond 15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57" name="Diamond 15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73" name="Group 72"/>
          <p:cNvGrpSpPr/>
          <p:nvPr/>
        </p:nvGrpSpPr>
        <p:grpSpPr>
          <a:xfrm>
            <a:off x="4325819" y="3389119"/>
            <a:ext cx="7262601" cy="3138905"/>
            <a:chOff x="4325819" y="3389119"/>
            <a:chExt cx="7262601" cy="3138905"/>
          </a:xfrm>
        </p:grpSpPr>
        <p:grpSp>
          <p:nvGrpSpPr>
            <p:cNvPr id="323" name="Group 322"/>
            <p:cNvGrpSpPr/>
            <p:nvPr/>
          </p:nvGrpSpPr>
          <p:grpSpPr>
            <a:xfrm>
              <a:off x="4325819" y="5248253"/>
              <a:ext cx="3612889" cy="433965"/>
              <a:chOff x="4325819" y="2110810"/>
              <a:chExt cx="3612889" cy="433965"/>
            </a:xfrm>
          </p:grpSpPr>
          <p:sp>
            <p:nvSpPr>
              <p:cNvPr id="324" name="TextBox 323"/>
              <p:cNvSpPr txBox="1"/>
              <p:nvPr/>
            </p:nvSpPr>
            <p:spPr>
              <a:xfrm>
                <a:off x="4325819" y="2110810"/>
                <a:ext cx="810158"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Storage</a:t>
                </a:r>
              </a:p>
            </p:txBody>
          </p:sp>
          <p:cxnSp>
            <p:nvCxnSpPr>
              <p:cNvPr id="325" name="Straight Connector 324"/>
              <p:cNvCxnSpPr/>
              <p:nvPr/>
            </p:nvCxnSpPr>
            <p:spPr>
              <a:xfrm>
                <a:off x="4495192" y="2457617"/>
                <a:ext cx="344351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4325819" y="3389119"/>
              <a:ext cx="7262601" cy="3138905"/>
              <a:chOff x="4325819" y="3389119"/>
              <a:chExt cx="7262601" cy="3138905"/>
            </a:xfrm>
          </p:grpSpPr>
          <p:grpSp>
            <p:nvGrpSpPr>
              <p:cNvPr id="40" name="Group 39"/>
              <p:cNvGrpSpPr/>
              <p:nvPr/>
            </p:nvGrpSpPr>
            <p:grpSpPr>
              <a:xfrm>
                <a:off x="8115805" y="4191079"/>
                <a:ext cx="1433775" cy="420115"/>
                <a:chOff x="6257227" y="4937787"/>
                <a:chExt cx="1721695" cy="504480"/>
              </a:xfrm>
            </p:grpSpPr>
            <p:grpSp>
              <p:nvGrpSpPr>
                <p:cNvPr id="23" name="Group 22"/>
                <p:cNvGrpSpPr/>
                <p:nvPr/>
              </p:nvGrpSpPr>
              <p:grpSpPr>
                <a:xfrm>
                  <a:off x="6257227" y="4937787"/>
                  <a:ext cx="1721695" cy="504480"/>
                  <a:chOff x="6257227" y="5173830"/>
                  <a:chExt cx="1721695" cy="504480"/>
                </a:xfrm>
              </p:grpSpPr>
              <p:sp>
                <p:nvSpPr>
                  <p:cNvPr id="238" name="Rectangle 237"/>
                  <p:cNvSpPr/>
                  <p:nvPr/>
                </p:nvSpPr>
                <p:spPr bwMode="auto">
                  <a:xfrm>
                    <a:off x="6257227"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9" name="TextBox 238"/>
                  <p:cNvSpPr txBox="1"/>
                  <p:nvPr/>
                </p:nvSpPr>
                <p:spPr>
                  <a:xfrm>
                    <a:off x="6538322" y="5173830"/>
                    <a:ext cx="144060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Virtual Network</a:t>
                    </a:r>
                  </a:p>
                </p:txBody>
              </p:sp>
            </p:grpSp>
            <p:pic>
              <p:nvPicPr>
                <p:cNvPr id="284" name="Picture 28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326429" y="5048617"/>
                  <a:ext cx="267664" cy="267664"/>
                </a:xfrm>
                <a:prstGeom prst="rect">
                  <a:avLst/>
                </a:prstGeom>
                <a:noFill/>
              </p:spPr>
            </p:pic>
          </p:grpSp>
          <p:grpSp>
            <p:nvGrpSpPr>
              <p:cNvPr id="319" name="Group 318"/>
              <p:cNvGrpSpPr/>
              <p:nvPr/>
            </p:nvGrpSpPr>
            <p:grpSpPr>
              <a:xfrm>
                <a:off x="4493590" y="5678690"/>
                <a:ext cx="1279884" cy="420115"/>
                <a:chOff x="6257227" y="3451356"/>
                <a:chExt cx="1536901" cy="504480"/>
              </a:xfrm>
            </p:grpSpPr>
            <p:grpSp>
              <p:nvGrpSpPr>
                <p:cNvPr id="6" name="Group 5"/>
                <p:cNvGrpSpPr/>
                <p:nvPr/>
              </p:nvGrpSpPr>
              <p:grpSpPr>
                <a:xfrm>
                  <a:off x="6257227" y="3451356"/>
                  <a:ext cx="1536901" cy="504480"/>
                  <a:chOff x="6257227" y="3451356"/>
                  <a:chExt cx="1536901" cy="504480"/>
                </a:xfrm>
              </p:grpSpPr>
              <p:sp>
                <p:nvSpPr>
                  <p:cNvPr id="232" name="Rectangle 231"/>
                  <p:cNvSpPr/>
                  <p:nvPr/>
                </p:nvSpPr>
                <p:spPr bwMode="auto">
                  <a:xfrm>
                    <a:off x="6257227"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3" name="TextBox 232"/>
                  <p:cNvSpPr txBox="1"/>
                  <p:nvPr/>
                </p:nvSpPr>
                <p:spPr>
                  <a:xfrm>
                    <a:off x="6538319" y="3451356"/>
                    <a:ext cx="1255809"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Blob Storage</a:t>
                    </a:r>
                  </a:p>
                </p:txBody>
              </p:sp>
            </p:grpSp>
            <p:pic>
              <p:nvPicPr>
                <p:cNvPr id="288" name="Picture 287"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3566257"/>
                  <a:ext cx="247134" cy="247135"/>
                </a:xfrm>
                <a:prstGeom prst="rect">
                  <a:avLst/>
                </a:prstGeom>
                <a:noFill/>
              </p:spPr>
            </p:pic>
          </p:grpSp>
          <p:grpSp>
            <p:nvGrpSpPr>
              <p:cNvPr id="318" name="Group 317"/>
              <p:cNvGrpSpPr/>
              <p:nvPr/>
            </p:nvGrpSpPr>
            <p:grpSpPr>
              <a:xfrm>
                <a:off x="5816597" y="5679661"/>
                <a:ext cx="1166072" cy="420115"/>
                <a:chOff x="6257227" y="3946832"/>
                <a:chExt cx="1400234" cy="504480"/>
              </a:xfrm>
            </p:grpSpPr>
            <p:grpSp>
              <p:nvGrpSpPr>
                <p:cNvPr id="13" name="Group 12"/>
                <p:cNvGrpSpPr/>
                <p:nvPr/>
              </p:nvGrpSpPr>
              <p:grpSpPr>
                <a:xfrm>
                  <a:off x="6257227" y="3946832"/>
                  <a:ext cx="1400234" cy="504480"/>
                  <a:chOff x="6257227" y="4025513"/>
                  <a:chExt cx="1400234" cy="504480"/>
                </a:xfrm>
              </p:grpSpPr>
              <p:sp>
                <p:nvSpPr>
                  <p:cNvPr id="234" name="Rectangle 233"/>
                  <p:cNvSpPr/>
                  <p:nvPr/>
                </p:nvSpPr>
                <p:spPr bwMode="auto">
                  <a:xfrm>
                    <a:off x="6257227"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5" name="TextBox 234"/>
                  <p:cNvSpPr txBox="1"/>
                  <p:nvPr/>
                </p:nvSpPr>
                <p:spPr>
                  <a:xfrm>
                    <a:off x="6538320" y="4025513"/>
                    <a:ext cx="1119141"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Files</a:t>
                    </a:r>
                  </a:p>
                </p:txBody>
              </p:sp>
            </p:grpSp>
            <p:pic>
              <p:nvPicPr>
                <p:cNvPr id="290" name="Picture 289"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4069699"/>
                  <a:ext cx="247134" cy="247135"/>
                </a:xfrm>
                <a:prstGeom prst="rect">
                  <a:avLst/>
                </a:prstGeom>
                <a:noFill/>
              </p:spPr>
            </p:pic>
          </p:grpSp>
          <p:grpSp>
            <p:nvGrpSpPr>
              <p:cNvPr id="320" name="Group 319"/>
              <p:cNvGrpSpPr/>
              <p:nvPr/>
            </p:nvGrpSpPr>
            <p:grpSpPr>
              <a:xfrm>
                <a:off x="7010859" y="5615534"/>
                <a:ext cx="1109966" cy="544765"/>
                <a:chOff x="6257227" y="4367468"/>
                <a:chExt cx="1332861" cy="654161"/>
              </a:xfrm>
            </p:grpSpPr>
            <p:grpSp>
              <p:nvGrpSpPr>
                <p:cNvPr id="18" name="Group 17"/>
                <p:cNvGrpSpPr/>
                <p:nvPr/>
              </p:nvGrpSpPr>
              <p:grpSpPr>
                <a:xfrm>
                  <a:off x="6257227" y="4367468"/>
                  <a:ext cx="1332861" cy="654161"/>
                  <a:chOff x="6257227" y="4524830"/>
                  <a:chExt cx="1332861" cy="654161"/>
                </a:xfrm>
              </p:grpSpPr>
              <p:sp>
                <p:nvSpPr>
                  <p:cNvPr id="236" name="Rectangle 235"/>
                  <p:cNvSpPr/>
                  <p:nvPr/>
                </p:nvSpPr>
                <p:spPr bwMode="auto">
                  <a:xfrm>
                    <a:off x="6257227"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7" name="TextBox 236"/>
                  <p:cNvSpPr txBox="1"/>
                  <p:nvPr/>
                </p:nvSpPr>
                <p:spPr>
                  <a:xfrm>
                    <a:off x="6538320" y="4524830"/>
                    <a:ext cx="1051768"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Premium </a:t>
                    </a:r>
                    <a:b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Storage</a:t>
                    </a:r>
                  </a:p>
                </p:txBody>
              </p:sp>
            </p:grpSp>
            <p:pic>
              <p:nvPicPr>
                <p:cNvPr id="292" name="Picture 291"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4568067"/>
                  <a:ext cx="247134" cy="247135"/>
                </a:xfrm>
                <a:prstGeom prst="rect">
                  <a:avLst/>
                </a:prstGeom>
                <a:noFill/>
              </p:spPr>
            </p:pic>
          </p:grpSp>
          <p:grpSp>
            <p:nvGrpSpPr>
              <p:cNvPr id="38" name="Group 37"/>
              <p:cNvGrpSpPr/>
              <p:nvPr/>
            </p:nvGrpSpPr>
            <p:grpSpPr>
              <a:xfrm>
                <a:off x="8115805" y="4932415"/>
                <a:ext cx="837459" cy="420115"/>
                <a:chOff x="6257227" y="5928742"/>
                <a:chExt cx="1005631" cy="504480"/>
              </a:xfrm>
            </p:grpSpPr>
            <p:grpSp>
              <p:nvGrpSpPr>
                <p:cNvPr id="256" name="Group 255"/>
                <p:cNvGrpSpPr/>
                <p:nvPr/>
              </p:nvGrpSpPr>
              <p:grpSpPr>
                <a:xfrm>
                  <a:off x="6257227" y="5928742"/>
                  <a:ext cx="1005631" cy="504480"/>
                  <a:chOff x="6257227" y="5747988"/>
                  <a:chExt cx="1005631" cy="504480"/>
                </a:xfrm>
              </p:grpSpPr>
              <p:sp>
                <p:nvSpPr>
                  <p:cNvPr id="257" name="Rectangle 256"/>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8" name="TextBox 257"/>
                  <p:cNvSpPr txBox="1"/>
                  <p:nvPr/>
                </p:nvSpPr>
                <p:spPr>
                  <a:xfrm>
                    <a:off x="6538323" y="5747988"/>
                    <a:ext cx="72453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DNS</a:t>
                    </a:r>
                  </a:p>
                </p:txBody>
              </p:sp>
            </p:grpSp>
            <p:pic>
              <p:nvPicPr>
                <p:cNvPr id="302" name="Picture 301"/>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354444" y="6059533"/>
                  <a:ext cx="211635" cy="211635"/>
                </a:xfrm>
                <a:prstGeom prst="rect">
                  <a:avLst/>
                </a:prstGeom>
                <a:noFill/>
              </p:spPr>
            </p:pic>
          </p:grpSp>
          <p:grpSp>
            <p:nvGrpSpPr>
              <p:cNvPr id="39" name="Group 38"/>
              <p:cNvGrpSpPr/>
              <p:nvPr/>
            </p:nvGrpSpPr>
            <p:grpSpPr>
              <a:xfrm>
                <a:off x="8115805" y="4564805"/>
                <a:ext cx="1337593" cy="420115"/>
                <a:chOff x="6257227" y="5433264"/>
                <a:chExt cx="1606198" cy="504480"/>
              </a:xfrm>
            </p:grpSpPr>
            <p:grpSp>
              <p:nvGrpSpPr>
                <p:cNvPr id="26" name="Group 25"/>
                <p:cNvGrpSpPr/>
                <p:nvPr/>
              </p:nvGrpSpPr>
              <p:grpSpPr>
                <a:xfrm>
                  <a:off x="6257227" y="5433264"/>
                  <a:ext cx="1606198" cy="504480"/>
                  <a:chOff x="6257227" y="5747988"/>
                  <a:chExt cx="1606198" cy="504480"/>
                </a:xfrm>
              </p:grpSpPr>
              <p:sp>
                <p:nvSpPr>
                  <p:cNvPr id="240" name="Rectangle 239"/>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1" name="TextBox 240"/>
                  <p:cNvSpPr txBox="1"/>
                  <p:nvPr/>
                </p:nvSpPr>
                <p:spPr>
                  <a:xfrm>
                    <a:off x="6538320" y="5747988"/>
                    <a:ext cx="132510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Load Balancer</a:t>
                    </a:r>
                  </a:p>
                </p:txBody>
              </p:sp>
            </p:grpSp>
            <p:pic>
              <p:nvPicPr>
                <p:cNvPr id="306" name="Picture 30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6437" y="5563362"/>
                  <a:ext cx="238808" cy="238808"/>
                </a:xfrm>
                <a:prstGeom prst="rect">
                  <a:avLst/>
                </a:prstGeom>
                <a:noFill/>
              </p:spPr>
            </p:pic>
          </p:grpSp>
          <p:grpSp>
            <p:nvGrpSpPr>
              <p:cNvPr id="309" name="Group 308"/>
              <p:cNvGrpSpPr/>
              <p:nvPr/>
            </p:nvGrpSpPr>
            <p:grpSpPr>
              <a:xfrm>
                <a:off x="8115805" y="3826527"/>
                <a:ext cx="1335990" cy="420115"/>
                <a:chOff x="8101290" y="3451356"/>
                <a:chExt cx="1604275" cy="504480"/>
              </a:xfrm>
            </p:grpSpPr>
            <p:grpSp>
              <p:nvGrpSpPr>
                <p:cNvPr id="8" name="Group 7"/>
                <p:cNvGrpSpPr/>
                <p:nvPr/>
              </p:nvGrpSpPr>
              <p:grpSpPr>
                <a:xfrm>
                  <a:off x="8101290" y="3451356"/>
                  <a:ext cx="1604275" cy="504480"/>
                  <a:chOff x="8101290" y="3451356"/>
                  <a:chExt cx="1604275" cy="504480"/>
                </a:xfrm>
              </p:grpSpPr>
              <p:sp>
                <p:nvSpPr>
                  <p:cNvPr id="184" name="Rectangle 183"/>
                  <p:cNvSpPr/>
                  <p:nvPr/>
                </p:nvSpPr>
                <p:spPr bwMode="auto">
                  <a:xfrm>
                    <a:off x="8101290"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5" name="TextBox 184"/>
                  <p:cNvSpPr txBox="1"/>
                  <p:nvPr/>
                </p:nvSpPr>
                <p:spPr>
                  <a:xfrm>
                    <a:off x="8382382" y="3451356"/>
                    <a:ext cx="1323183"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Express Route</a:t>
                    </a:r>
                  </a:p>
                </p:txBody>
              </p:sp>
            </p:grpSp>
            <p:pic>
              <p:nvPicPr>
                <p:cNvPr id="286" name="Picture 285"/>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8173951" y="3559263"/>
                  <a:ext cx="251725" cy="251725"/>
                </a:xfrm>
                <a:prstGeom prst="rect">
                  <a:avLst/>
                </a:prstGeom>
                <a:noFill/>
              </p:spPr>
            </p:pic>
          </p:grpSp>
          <p:grpSp>
            <p:nvGrpSpPr>
              <p:cNvPr id="311" name="Group 310"/>
              <p:cNvGrpSpPr/>
              <p:nvPr/>
            </p:nvGrpSpPr>
            <p:grpSpPr>
              <a:xfrm>
                <a:off x="9923813" y="4127790"/>
                <a:ext cx="1360035" cy="544765"/>
                <a:chOff x="8101290" y="5853901"/>
                <a:chExt cx="1633148" cy="654161"/>
              </a:xfrm>
            </p:grpSpPr>
            <p:grpSp>
              <p:nvGrpSpPr>
                <p:cNvPr id="247" name="Group 246"/>
                <p:cNvGrpSpPr/>
                <p:nvPr/>
              </p:nvGrpSpPr>
              <p:grpSpPr>
                <a:xfrm>
                  <a:off x="8101290" y="5853901"/>
                  <a:ext cx="1633148" cy="654161"/>
                  <a:chOff x="8101290" y="5673147"/>
                  <a:chExt cx="1633148" cy="654161"/>
                </a:xfrm>
              </p:grpSpPr>
              <p:sp>
                <p:nvSpPr>
                  <p:cNvPr id="248" name="Rectangle 247"/>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9" name="TextBox 248"/>
                  <p:cNvSpPr txBox="1"/>
                  <p:nvPr/>
                </p:nvSpPr>
                <p:spPr>
                  <a:xfrm>
                    <a:off x="8382384" y="5673147"/>
                    <a:ext cx="1352054"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AD Privileged </a:t>
                    </a:r>
                    <a:b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Identity </a:t>
                    </a:r>
                    <a:r>
                      <a:rPr kumimoji="0" lang="en-US" sz="900" b="0" i="0" u="none" strike="noStrike" kern="1200" cap="none" normalizeH="0" noProof="0" dirty="0" err="1">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Mgmt</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94" name="Picture 293"/>
                <p:cNvPicPr>
                  <a:picLocks noChangeAspect="1"/>
                </p:cNvPicPr>
                <p:nvPr/>
              </p:nvPicPr>
              <p:blipFill>
                <a:blip r:embed="rId8"/>
                <a:stretch>
                  <a:fillRect/>
                </a:stretch>
              </p:blipFill>
              <p:spPr>
                <a:xfrm>
                  <a:off x="8225136" y="6051734"/>
                  <a:ext cx="199572" cy="258494"/>
                </a:xfrm>
                <a:prstGeom prst="rect">
                  <a:avLst/>
                </a:prstGeom>
                <a:noFill/>
              </p:spPr>
            </p:pic>
          </p:grpSp>
          <p:grpSp>
            <p:nvGrpSpPr>
              <p:cNvPr id="308" name="Group 307"/>
              <p:cNvGrpSpPr/>
              <p:nvPr/>
            </p:nvGrpSpPr>
            <p:grpSpPr>
              <a:xfrm>
                <a:off x="8115805" y="5303083"/>
                <a:ext cx="1438582" cy="420115"/>
                <a:chOff x="8101290" y="3997606"/>
                <a:chExt cx="1727467" cy="504480"/>
              </a:xfrm>
            </p:grpSpPr>
            <p:grpSp>
              <p:nvGrpSpPr>
                <p:cNvPr id="12" name="Group 11"/>
                <p:cNvGrpSpPr/>
                <p:nvPr/>
              </p:nvGrpSpPr>
              <p:grpSpPr>
                <a:xfrm>
                  <a:off x="8101290" y="3997606"/>
                  <a:ext cx="1727467" cy="504480"/>
                  <a:chOff x="8101290" y="4025514"/>
                  <a:chExt cx="1727467" cy="504480"/>
                </a:xfrm>
              </p:grpSpPr>
              <p:sp>
                <p:nvSpPr>
                  <p:cNvPr id="186" name="Rectangle 185"/>
                  <p:cNvSpPr/>
                  <p:nvPr/>
                </p:nvSpPr>
                <p:spPr bwMode="auto">
                  <a:xfrm>
                    <a:off x="8101290"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7" name="TextBox 186"/>
                  <p:cNvSpPr txBox="1"/>
                  <p:nvPr/>
                </p:nvSpPr>
                <p:spPr>
                  <a:xfrm>
                    <a:off x="8382382" y="4025514"/>
                    <a:ext cx="144637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Traffic Manager</a:t>
                    </a:r>
                  </a:p>
                </p:txBody>
              </p:sp>
            </p:grpSp>
            <p:pic>
              <p:nvPicPr>
                <p:cNvPr id="296" name="Picture 295"/>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8196109" y="4144755"/>
                  <a:ext cx="210097" cy="210097"/>
                </a:xfrm>
                <a:prstGeom prst="rect">
                  <a:avLst/>
                </a:prstGeom>
                <a:noFill/>
              </p:spPr>
            </p:pic>
          </p:grpSp>
          <p:grpSp>
            <p:nvGrpSpPr>
              <p:cNvPr id="42" name="Group 41"/>
              <p:cNvGrpSpPr/>
              <p:nvPr/>
            </p:nvGrpSpPr>
            <p:grpSpPr>
              <a:xfrm>
                <a:off x="8115805" y="5676809"/>
                <a:ext cx="1315150" cy="420115"/>
                <a:chOff x="8101290" y="4480390"/>
                <a:chExt cx="1579249" cy="504480"/>
              </a:xfrm>
            </p:grpSpPr>
            <p:grpSp>
              <p:nvGrpSpPr>
                <p:cNvPr id="19" name="Group 18"/>
                <p:cNvGrpSpPr/>
                <p:nvPr/>
              </p:nvGrpSpPr>
              <p:grpSpPr>
                <a:xfrm>
                  <a:off x="8101290" y="4480390"/>
                  <a:ext cx="1579249" cy="504480"/>
                  <a:chOff x="8101290" y="4599672"/>
                  <a:chExt cx="1579249" cy="504480"/>
                </a:xfrm>
              </p:grpSpPr>
              <p:sp>
                <p:nvSpPr>
                  <p:cNvPr id="188" name="Rectangle 187"/>
                  <p:cNvSpPr/>
                  <p:nvPr/>
                </p:nvSpPr>
                <p:spPr bwMode="auto">
                  <a:xfrm>
                    <a:off x="8101290"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9" name="TextBox 188"/>
                  <p:cNvSpPr txBox="1"/>
                  <p:nvPr/>
                </p:nvSpPr>
                <p:spPr>
                  <a:xfrm>
                    <a:off x="8382383" y="4599672"/>
                    <a:ext cx="129815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VPN Gateway</a:t>
                    </a:r>
                  </a:p>
                </p:txBody>
              </p:sp>
            </p:grpSp>
            <p:pic>
              <p:nvPicPr>
                <p:cNvPr id="304" name="Picture 303"/>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8183247" y="4608316"/>
                  <a:ext cx="241461" cy="241461"/>
                </a:xfrm>
                <a:prstGeom prst="rect">
                  <a:avLst/>
                </a:prstGeom>
                <a:noFill/>
              </p:spPr>
            </p:pic>
          </p:grpSp>
          <p:grpSp>
            <p:nvGrpSpPr>
              <p:cNvPr id="41" name="Group 40"/>
              <p:cNvGrpSpPr/>
              <p:nvPr/>
            </p:nvGrpSpPr>
            <p:grpSpPr>
              <a:xfrm>
                <a:off x="8115805" y="5983259"/>
                <a:ext cx="1235000" cy="544765"/>
                <a:chOff x="8101290" y="4888333"/>
                <a:chExt cx="1483004" cy="654161"/>
              </a:xfrm>
            </p:grpSpPr>
            <p:grpSp>
              <p:nvGrpSpPr>
                <p:cNvPr id="22" name="Group 21"/>
                <p:cNvGrpSpPr/>
                <p:nvPr/>
              </p:nvGrpSpPr>
              <p:grpSpPr>
                <a:xfrm>
                  <a:off x="8101290" y="4888333"/>
                  <a:ext cx="1483004" cy="654161"/>
                  <a:chOff x="8101290" y="5098989"/>
                  <a:chExt cx="1483004" cy="654161"/>
                </a:xfrm>
              </p:grpSpPr>
              <p:sp>
                <p:nvSpPr>
                  <p:cNvPr id="190" name="Rectangle 189"/>
                  <p:cNvSpPr/>
                  <p:nvPr/>
                </p:nvSpPr>
                <p:spPr bwMode="auto">
                  <a:xfrm>
                    <a:off x="8101290"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1" name="TextBox 190"/>
                  <p:cNvSpPr txBox="1"/>
                  <p:nvPr/>
                </p:nvSpPr>
                <p:spPr>
                  <a:xfrm>
                    <a:off x="8382382" y="5098989"/>
                    <a:ext cx="1201912"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Application </a:t>
                    </a:r>
                    <a:b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Gateway</a:t>
                    </a:r>
                  </a:p>
                </p:txBody>
              </p:sp>
            </p:grpSp>
            <p:sp>
              <p:nvSpPr>
                <p:cNvPr id="307" name="Freeform 306"/>
                <p:cNvSpPr/>
                <p:nvPr/>
              </p:nvSpPr>
              <p:spPr bwMode="auto">
                <a:xfrm rot="2700000">
                  <a:off x="8202702" y="5119708"/>
                  <a:ext cx="188062" cy="18806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1200" cap="none" normalizeH="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310" name="Group 309"/>
              <p:cNvGrpSpPr/>
              <p:nvPr/>
            </p:nvGrpSpPr>
            <p:grpSpPr>
              <a:xfrm>
                <a:off x="9923813" y="3759126"/>
                <a:ext cx="1414538" cy="544765"/>
                <a:chOff x="8101290" y="5371117"/>
                <a:chExt cx="1698595" cy="654161"/>
              </a:xfrm>
            </p:grpSpPr>
            <p:grpSp>
              <p:nvGrpSpPr>
                <p:cNvPr id="27" name="Group 26"/>
                <p:cNvGrpSpPr/>
                <p:nvPr/>
              </p:nvGrpSpPr>
              <p:grpSpPr>
                <a:xfrm>
                  <a:off x="8101290" y="5371117"/>
                  <a:ext cx="1698595" cy="654161"/>
                  <a:chOff x="8101290" y="5673147"/>
                  <a:chExt cx="1698595" cy="654161"/>
                </a:xfrm>
              </p:grpSpPr>
              <p:sp>
                <p:nvSpPr>
                  <p:cNvPr id="192" name="Rectangle 191"/>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3" name="TextBox 192"/>
                  <p:cNvSpPr txBox="1"/>
                  <p:nvPr/>
                </p:nvSpPr>
                <p:spPr>
                  <a:xfrm>
                    <a:off x="8382385" y="5673147"/>
                    <a:ext cx="1417500"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AD</a:t>
                    </a:r>
                    <a:b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Connect Health</a:t>
                    </a:r>
                  </a:p>
                </p:txBody>
              </p:sp>
            </p:grpSp>
            <p:pic>
              <p:nvPicPr>
                <p:cNvPr id="29" name="Picture 28"/>
                <p:cNvPicPr>
                  <a:picLocks noChangeAspect="1"/>
                </p:cNvPicPr>
                <p:nvPr/>
              </p:nvPicPr>
              <p:blipFill>
                <a:blip r:embed="rId11"/>
                <a:stretch>
                  <a:fillRect/>
                </a:stretch>
              </p:blipFill>
              <p:spPr>
                <a:xfrm>
                  <a:off x="8170499" y="5563533"/>
                  <a:ext cx="263584" cy="260798"/>
                </a:xfrm>
                <a:prstGeom prst="rect">
                  <a:avLst/>
                </a:prstGeom>
              </p:spPr>
            </p:pic>
          </p:grpSp>
          <p:grpSp>
            <p:nvGrpSpPr>
              <p:cNvPr id="33" name="Group 32"/>
              <p:cNvGrpSpPr/>
              <p:nvPr/>
            </p:nvGrpSpPr>
            <p:grpSpPr>
              <a:xfrm>
                <a:off x="6314681" y="3820946"/>
                <a:ext cx="1444995" cy="420115"/>
                <a:chOff x="4413164" y="3451356"/>
                <a:chExt cx="1735169" cy="504480"/>
              </a:xfrm>
            </p:grpSpPr>
            <p:grpSp>
              <p:nvGrpSpPr>
                <p:cNvPr id="5" name="Group 4"/>
                <p:cNvGrpSpPr/>
                <p:nvPr/>
              </p:nvGrpSpPr>
              <p:grpSpPr>
                <a:xfrm>
                  <a:off x="4413164" y="3451356"/>
                  <a:ext cx="1735169" cy="504480"/>
                  <a:chOff x="4413164" y="3451356"/>
                  <a:chExt cx="1735169" cy="504480"/>
                </a:xfrm>
              </p:grpSpPr>
              <p:sp>
                <p:nvSpPr>
                  <p:cNvPr id="216" name="Rectangle 215"/>
                  <p:cNvSpPr/>
                  <p:nvPr/>
                </p:nvSpPr>
                <p:spPr bwMode="auto">
                  <a:xfrm>
                    <a:off x="4413164"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7" name="TextBox 216"/>
                  <p:cNvSpPr txBox="1"/>
                  <p:nvPr/>
                </p:nvSpPr>
                <p:spPr>
                  <a:xfrm>
                    <a:off x="4694258" y="3451356"/>
                    <a:ext cx="145407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Active Directory</a:t>
                    </a:r>
                  </a:p>
                </p:txBody>
              </p:sp>
            </p:grpSp>
            <p:pic>
              <p:nvPicPr>
                <p:cNvPr id="259" name="Picture 258" descr="Azure Active Directory.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462633" y="3559851"/>
                  <a:ext cx="298061" cy="298060"/>
                </a:xfrm>
                <a:prstGeom prst="rect">
                  <a:avLst/>
                </a:prstGeom>
                <a:noFill/>
              </p:spPr>
            </p:pic>
          </p:grpSp>
          <p:grpSp>
            <p:nvGrpSpPr>
              <p:cNvPr id="32" name="Group 31"/>
              <p:cNvGrpSpPr/>
              <p:nvPr/>
            </p:nvGrpSpPr>
            <p:grpSpPr>
              <a:xfrm>
                <a:off x="6314681" y="4191078"/>
                <a:ext cx="1539573" cy="420115"/>
                <a:chOff x="4413164" y="3946832"/>
                <a:chExt cx="1848739" cy="504480"/>
              </a:xfrm>
            </p:grpSpPr>
            <p:grpSp>
              <p:nvGrpSpPr>
                <p:cNvPr id="16" name="Group 15"/>
                <p:cNvGrpSpPr/>
                <p:nvPr/>
              </p:nvGrpSpPr>
              <p:grpSpPr>
                <a:xfrm>
                  <a:off x="4413164" y="3946832"/>
                  <a:ext cx="1848739" cy="504480"/>
                  <a:chOff x="4413164" y="4025513"/>
                  <a:chExt cx="1848739" cy="504480"/>
                </a:xfrm>
              </p:grpSpPr>
              <p:sp>
                <p:nvSpPr>
                  <p:cNvPr id="218" name="Rectangle 217"/>
                  <p:cNvSpPr/>
                  <p:nvPr/>
                </p:nvSpPr>
                <p:spPr bwMode="auto">
                  <a:xfrm>
                    <a:off x="4413164"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9" name="TextBox 218"/>
                  <p:cNvSpPr txBox="1"/>
                  <p:nvPr/>
                </p:nvSpPr>
                <p:spPr>
                  <a:xfrm>
                    <a:off x="4694259" y="4025513"/>
                    <a:ext cx="1567644"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Multi-Factor </a:t>
                    </a:r>
                    <a:r>
                      <a:rPr kumimoji="0" lang="en-US" sz="900" b="0" i="0" u="none" strike="noStrike" kern="1200" cap="none" normalizeH="0" noProof="0" dirty="0" err="1">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Auth</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60" name="Picture 259" descr="Multi-Factor Authentication.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4461119" y="4043730"/>
                  <a:ext cx="287978" cy="287978"/>
                </a:xfrm>
                <a:prstGeom prst="rect">
                  <a:avLst/>
                </a:prstGeom>
                <a:noFill/>
              </p:spPr>
            </p:pic>
          </p:grpSp>
          <p:grpSp>
            <p:nvGrpSpPr>
              <p:cNvPr id="31" name="Group 30"/>
              <p:cNvGrpSpPr/>
              <p:nvPr/>
            </p:nvGrpSpPr>
            <p:grpSpPr>
              <a:xfrm>
                <a:off x="6314681" y="4564691"/>
                <a:ext cx="1230195" cy="420115"/>
                <a:chOff x="4413164" y="4442310"/>
                <a:chExt cx="1477233" cy="504480"/>
              </a:xfrm>
            </p:grpSpPr>
            <p:grpSp>
              <p:nvGrpSpPr>
                <p:cNvPr id="17" name="Group 16"/>
                <p:cNvGrpSpPr/>
                <p:nvPr/>
              </p:nvGrpSpPr>
              <p:grpSpPr>
                <a:xfrm>
                  <a:off x="4413164" y="4442310"/>
                  <a:ext cx="1477233" cy="504480"/>
                  <a:chOff x="4413164" y="4599672"/>
                  <a:chExt cx="1477233" cy="504480"/>
                </a:xfrm>
              </p:grpSpPr>
              <p:sp>
                <p:nvSpPr>
                  <p:cNvPr id="220" name="Rectangle 219"/>
                  <p:cNvSpPr/>
                  <p:nvPr/>
                </p:nvSpPr>
                <p:spPr bwMode="auto">
                  <a:xfrm>
                    <a:off x="4413164"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1" name="TextBox 220"/>
                  <p:cNvSpPr txBox="1"/>
                  <p:nvPr/>
                </p:nvSpPr>
                <p:spPr>
                  <a:xfrm>
                    <a:off x="4694259" y="4599672"/>
                    <a:ext cx="1196138"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Automation</a:t>
                    </a:r>
                  </a:p>
                </p:txBody>
              </p:sp>
            </p:grpSp>
            <p:pic>
              <p:nvPicPr>
                <p:cNvPr id="261" name="Picture 260" descr="Azure automation.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52016" y="4551436"/>
                  <a:ext cx="289566" cy="289567"/>
                </a:xfrm>
                <a:prstGeom prst="rect">
                  <a:avLst/>
                </a:prstGeom>
                <a:noFill/>
              </p:spPr>
            </p:pic>
          </p:grpSp>
          <p:grpSp>
            <p:nvGrpSpPr>
              <p:cNvPr id="30" name="Group 29"/>
              <p:cNvGrpSpPr/>
              <p:nvPr/>
            </p:nvGrpSpPr>
            <p:grpSpPr>
              <a:xfrm>
                <a:off x="6314681" y="4931447"/>
                <a:ext cx="1100349" cy="420115"/>
                <a:chOff x="4413164" y="4937787"/>
                <a:chExt cx="1321313" cy="504480"/>
              </a:xfrm>
            </p:grpSpPr>
            <p:grpSp>
              <p:nvGrpSpPr>
                <p:cNvPr id="24" name="Group 23"/>
                <p:cNvGrpSpPr/>
                <p:nvPr/>
              </p:nvGrpSpPr>
              <p:grpSpPr>
                <a:xfrm>
                  <a:off x="4413164" y="4937787"/>
                  <a:ext cx="1321313" cy="504480"/>
                  <a:chOff x="4413164" y="5173830"/>
                  <a:chExt cx="1321313" cy="504480"/>
                </a:xfrm>
              </p:grpSpPr>
              <p:sp>
                <p:nvSpPr>
                  <p:cNvPr id="222" name="Rectangle 221"/>
                  <p:cNvSpPr/>
                  <p:nvPr/>
                </p:nvSpPr>
                <p:spPr bwMode="auto">
                  <a:xfrm>
                    <a:off x="4413164"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3" name="TextBox 222"/>
                  <p:cNvSpPr txBox="1"/>
                  <p:nvPr/>
                </p:nvSpPr>
                <p:spPr>
                  <a:xfrm>
                    <a:off x="4694257" y="5173830"/>
                    <a:ext cx="104022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Key Vault</a:t>
                    </a:r>
                  </a:p>
                </p:txBody>
              </p:sp>
            </p:grpSp>
            <p:pic>
              <p:nvPicPr>
                <p:cNvPr id="262" name="Picture 261" descr="AzureKeyVault_icon_whit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08567" y="5064081"/>
                  <a:ext cx="204888" cy="227650"/>
                </a:xfrm>
                <a:prstGeom prst="rect">
                  <a:avLst/>
                </a:prstGeom>
                <a:noFill/>
              </p:spPr>
            </p:pic>
          </p:grpSp>
          <p:grpSp>
            <p:nvGrpSpPr>
              <p:cNvPr id="34" name="Group 33"/>
              <p:cNvGrpSpPr/>
              <p:nvPr/>
            </p:nvGrpSpPr>
            <p:grpSpPr>
              <a:xfrm>
                <a:off x="4493590" y="3819060"/>
                <a:ext cx="1481863" cy="420115"/>
                <a:chOff x="4413164" y="5433264"/>
                <a:chExt cx="1779439" cy="504480"/>
              </a:xfrm>
            </p:grpSpPr>
            <p:grpSp>
              <p:nvGrpSpPr>
                <p:cNvPr id="25" name="Group 24"/>
                <p:cNvGrpSpPr/>
                <p:nvPr/>
              </p:nvGrpSpPr>
              <p:grpSpPr>
                <a:xfrm>
                  <a:off x="4413164" y="5433264"/>
                  <a:ext cx="1779439" cy="504480"/>
                  <a:chOff x="4413164" y="5747988"/>
                  <a:chExt cx="1779439" cy="504480"/>
                </a:xfrm>
              </p:grpSpPr>
              <p:sp>
                <p:nvSpPr>
                  <p:cNvPr id="224" name="Rectangle 22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5" name="TextBox 224"/>
                  <p:cNvSpPr txBox="1"/>
                  <p:nvPr/>
                </p:nvSpPr>
                <p:spPr>
                  <a:xfrm>
                    <a:off x="4694257" y="5747988"/>
                    <a:ext cx="149834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Virtual Machines</a:t>
                    </a:r>
                  </a:p>
                </p:txBody>
              </p:sp>
            </p:grpSp>
            <p:pic>
              <p:nvPicPr>
                <p:cNvPr id="263" name="Picture 262"/>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4484629" y="5555313"/>
                  <a:ext cx="261544" cy="261545"/>
                </a:xfrm>
                <a:prstGeom prst="rect">
                  <a:avLst/>
                </a:prstGeom>
                <a:noFill/>
                <a:ln>
                  <a:noFill/>
                </a:ln>
              </p:spPr>
            </p:pic>
          </p:grpSp>
          <p:grpSp>
            <p:nvGrpSpPr>
              <p:cNvPr id="37" name="Group 36"/>
              <p:cNvGrpSpPr/>
              <p:nvPr/>
            </p:nvGrpSpPr>
            <p:grpSpPr>
              <a:xfrm>
                <a:off x="4493590" y="4190828"/>
                <a:ext cx="1166074" cy="420115"/>
                <a:chOff x="4413164" y="5928742"/>
                <a:chExt cx="1400236" cy="504480"/>
              </a:xfrm>
            </p:grpSpPr>
            <p:grpSp>
              <p:nvGrpSpPr>
                <p:cNvPr id="253" name="Group 252"/>
                <p:cNvGrpSpPr/>
                <p:nvPr/>
              </p:nvGrpSpPr>
              <p:grpSpPr>
                <a:xfrm>
                  <a:off x="4413164" y="5928742"/>
                  <a:ext cx="1400236" cy="504480"/>
                  <a:chOff x="4413164" y="5747988"/>
                  <a:chExt cx="1400236" cy="504480"/>
                </a:xfrm>
              </p:grpSpPr>
              <p:sp>
                <p:nvSpPr>
                  <p:cNvPr id="254" name="Rectangle 25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5" name="TextBox 254"/>
                  <p:cNvSpPr txBox="1"/>
                  <p:nvPr/>
                </p:nvSpPr>
                <p:spPr>
                  <a:xfrm>
                    <a:off x="4694259" y="5747988"/>
                    <a:ext cx="1119141"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Containers</a:t>
                    </a:r>
                  </a:p>
                </p:txBody>
              </p:sp>
            </p:grpSp>
            <p:pic>
              <p:nvPicPr>
                <p:cNvPr id="36" name="Picture 35"/>
                <p:cNvPicPr>
                  <a:picLocks noChangeAspect="1"/>
                </p:cNvPicPr>
                <p:nvPr/>
              </p:nvPicPr>
              <p:blipFill>
                <a:blip r:embed="rId17"/>
                <a:stretch>
                  <a:fillRect/>
                </a:stretch>
              </p:blipFill>
              <p:spPr>
                <a:xfrm>
                  <a:off x="4495192" y="6068489"/>
                  <a:ext cx="241300" cy="211250"/>
                </a:xfrm>
                <a:prstGeom prst="rect">
                  <a:avLst/>
                </a:prstGeom>
              </p:spPr>
            </p:pic>
          </p:grpSp>
          <p:grpSp>
            <p:nvGrpSpPr>
              <p:cNvPr id="316" name="Group 315"/>
              <p:cNvGrpSpPr/>
              <p:nvPr/>
            </p:nvGrpSpPr>
            <p:grpSpPr>
              <a:xfrm>
                <a:off x="9923811" y="4564348"/>
                <a:ext cx="984934" cy="420115"/>
                <a:chOff x="9945352" y="3451356"/>
                <a:chExt cx="1182721" cy="504480"/>
              </a:xfrm>
            </p:grpSpPr>
            <p:grpSp>
              <p:nvGrpSpPr>
                <p:cNvPr id="9" name="Group 8"/>
                <p:cNvGrpSpPr/>
                <p:nvPr/>
              </p:nvGrpSpPr>
              <p:grpSpPr>
                <a:xfrm>
                  <a:off x="9945352" y="3451356"/>
                  <a:ext cx="1182721" cy="504480"/>
                  <a:chOff x="9945352" y="3451356"/>
                  <a:chExt cx="1182721" cy="504480"/>
                </a:xfrm>
              </p:grpSpPr>
              <p:sp>
                <p:nvSpPr>
                  <p:cNvPr id="200" name="Rectangle 199"/>
                  <p:cNvSpPr/>
                  <p:nvPr/>
                </p:nvSpPr>
                <p:spPr bwMode="auto">
                  <a:xfrm>
                    <a:off x="9945352"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1" name="TextBox 200"/>
                  <p:cNvSpPr txBox="1"/>
                  <p:nvPr/>
                </p:nvSpPr>
                <p:spPr>
                  <a:xfrm>
                    <a:off x="10226447" y="3451356"/>
                    <a:ext cx="90162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Backup</a:t>
                    </a:r>
                  </a:p>
                </p:txBody>
              </p:sp>
            </p:grpSp>
            <p:pic>
              <p:nvPicPr>
                <p:cNvPr id="266" name="Picture 265" descr="Backup Service.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020076" y="3574357"/>
                  <a:ext cx="246649" cy="246649"/>
                </a:xfrm>
                <a:prstGeom prst="rect">
                  <a:avLst/>
                </a:prstGeom>
                <a:noFill/>
              </p:spPr>
            </p:pic>
          </p:grpSp>
          <p:grpSp>
            <p:nvGrpSpPr>
              <p:cNvPr id="242" name="Group 241"/>
              <p:cNvGrpSpPr/>
              <p:nvPr/>
            </p:nvGrpSpPr>
            <p:grpSpPr>
              <a:xfrm>
                <a:off x="9923813" y="5676809"/>
                <a:ext cx="1175690" cy="420115"/>
                <a:chOff x="9945351" y="2223576"/>
                <a:chExt cx="1411783" cy="504480"/>
              </a:xfrm>
            </p:grpSpPr>
            <p:sp>
              <p:nvSpPr>
                <p:cNvPr id="208" name="Rectangle 207"/>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9" name="TextBox 208"/>
                <p:cNvSpPr txBox="1"/>
                <p:nvPr/>
              </p:nvSpPr>
              <p:spPr>
                <a:xfrm>
                  <a:off x="10226444" y="2223576"/>
                  <a:ext cx="113069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err="1">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StorSimple</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268" name="Picture 267" descr="StorSimple.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10018394" y="2340212"/>
                  <a:ext cx="250375" cy="250375"/>
                </a:xfrm>
                <a:prstGeom prst="rect">
                  <a:avLst/>
                </a:prstGeom>
                <a:noFill/>
              </p:spPr>
            </p:pic>
          </p:grpSp>
          <p:grpSp>
            <p:nvGrpSpPr>
              <p:cNvPr id="314" name="Group 313"/>
              <p:cNvGrpSpPr/>
              <p:nvPr/>
            </p:nvGrpSpPr>
            <p:grpSpPr>
              <a:xfrm>
                <a:off x="9923813" y="5302082"/>
                <a:ext cx="1350418" cy="420115"/>
                <a:chOff x="9945352" y="4442310"/>
                <a:chExt cx="1621597" cy="504480"/>
              </a:xfrm>
            </p:grpSpPr>
            <p:grpSp>
              <p:nvGrpSpPr>
                <p:cNvPr id="20" name="Group 19"/>
                <p:cNvGrpSpPr/>
                <p:nvPr/>
              </p:nvGrpSpPr>
              <p:grpSpPr>
                <a:xfrm>
                  <a:off x="9945352" y="4442310"/>
                  <a:ext cx="1621597" cy="504480"/>
                  <a:chOff x="9945352" y="4599672"/>
                  <a:chExt cx="1621597" cy="504480"/>
                </a:xfrm>
              </p:grpSpPr>
              <p:sp>
                <p:nvSpPr>
                  <p:cNvPr id="204" name="Rectangle 203"/>
                  <p:cNvSpPr/>
                  <p:nvPr/>
                </p:nvSpPr>
                <p:spPr bwMode="auto">
                  <a:xfrm>
                    <a:off x="9945352"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5" name="TextBox 204"/>
                  <p:cNvSpPr txBox="1"/>
                  <p:nvPr/>
                </p:nvSpPr>
                <p:spPr>
                  <a:xfrm>
                    <a:off x="10226445" y="4599672"/>
                    <a:ext cx="1340504"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Import/Export</a:t>
                    </a:r>
                  </a:p>
                </p:txBody>
              </p:sp>
            </p:grpSp>
            <p:pic>
              <p:nvPicPr>
                <p:cNvPr id="272" name="Picture 271" descr="Storage (Azure).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10017453" y="4556993"/>
                  <a:ext cx="286712" cy="286713"/>
                </a:xfrm>
                <a:prstGeom prst="rect">
                  <a:avLst/>
                </a:prstGeom>
                <a:noFill/>
              </p:spPr>
            </p:pic>
          </p:grpSp>
          <p:grpSp>
            <p:nvGrpSpPr>
              <p:cNvPr id="315" name="Group 314"/>
              <p:cNvGrpSpPr/>
              <p:nvPr/>
            </p:nvGrpSpPr>
            <p:grpSpPr>
              <a:xfrm>
                <a:off x="9923813" y="4926584"/>
                <a:ext cx="1664607" cy="420115"/>
                <a:chOff x="9945352" y="3946832"/>
                <a:chExt cx="1998881" cy="504480"/>
              </a:xfrm>
            </p:grpSpPr>
            <p:grpSp>
              <p:nvGrpSpPr>
                <p:cNvPr id="10" name="Group 9"/>
                <p:cNvGrpSpPr/>
                <p:nvPr/>
              </p:nvGrpSpPr>
              <p:grpSpPr>
                <a:xfrm>
                  <a:off x="9945352" y="3946832"/>
                  <a:ext cx="1998881" cy="504480"/>
                  <a:chOff x="9945352" y="4025513"/>
                  <a:chExt cx="1998881" cy="504480"/>
                </a:xfrm>
              </p:grpSpPr>
              <p:sp>
                <p:nvSpPr>
                  <p:cNvPr id="202" name="Rectangle 201"/>
                  <p:cNvSpPr/>
                  <p:nvPr/>
                </p:nvSpPr>
                <p:spPr bwMode="auto">
                  <a:xfrm>
                    <a:off x="9945352"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3" name="TextBox 202"/>
                  <p:cNvSpPr txBox="1"/>
                  <p:nvPr/>
                </p:nvSpPr>
                <p:spPr>
                  <a:xfrm>
                    <a:off x="10226447" y="4025513"/>
                    <a:ext cx="171778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Operational Insights</a:t>
                    </a:r>
                  </a:p>
                </p:txBody>
              </p:sp>
            </p:grpSp>
            <p:pic>
              <p:nvPicPr>
                <p:cNvPr id="300" name="Picture 299" descr="Operational Insights.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10042349" y="4075444"/>
                  <a:ext cx="227306" cy="227307"/>
                </a:xfrm>
                <a:prstGeom prst="rect">
                  <a:avLst/>
                </a:prstGeom>
                <a:noFill/>
              </p:spPr>
            </p:pic>
          </p:grpSp>
          <p:grpSp>
            <p:nvGrpSpPr>
              <p:cNvPr id="243" name="Group 242"/>
              <p:cNvGrpSpPr/>
              <p:nvPr/>
            </p:nvGrpSpPr>
            <p:grpSpPr>
              <a:xfrm>
                <a:off x="4493590" y="4942526"/>
                <a:ext cx="865992" cy="420115"/>
                <a:chOff x="9945351" y="2739695"/>
                <a:chExt cx="1039895" cy="504480"/>
              </a:xfrm>
            </p:grpSpPr>
            <p:sp>
              <p:nvSpPr>
                <p:cNvPr id="169" name="Rectangle 168"/>
                <p:cNvSpPr/>
                <p:nvPr/>
              </p:nvSpPr>
              <p:spPr bwMode="auto">
                <a:xfrm>
                  <a:off x="9945351" y="277837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 name="Group 1"/>
                <p:cNvGrpSpPr/>
                <p:nvPr/>
              </p:nvGrpSpPr>
              <p:grpSpPr>
                <a:xfrm>
                  <a:off x="9990588" y="2739695"/>
                  <a:ext cx="994658" cy="504480"/>
                  <a:chOff x="9990589" y="5949383"/>
                  <a:chExt cx="994658" cy="504480"/>
                </a:xfrm>
              </p:grpSpPr>
              <p:sp>
                <p:nvSpPr>
                  <p:cNvPr id="165" name="TextBox 164"/>
                  <p:cNvSpPr txBox="1"/>
                  <p:nvPr/>
                </p:nvSpPr>
                <p:spPr>
                  <a:xfrm>
                    <a:off x="10227987" y="5949383"/>
                    <a:ext cx="757260" cy="504480"/>
                  </a:xfrm>
                  <a:prstGeom prst="rect">
                    <a:avLst/>
                  </a:prstGeom>
                  <a:noFill/>
                </p:spPr>
                <p:txBody>
                  <a:bodyPr wrap="none" lIns="182880" tIns="146304" rIns="182880" bIns="146304" rtlCol="0" anchor="ctr">
                    <a:spAutoFit/>
                  </a:bodyPr>
                  <a:lstStyle/>
                  <a:p>
                    <a:pPr>
                      <a:lnSpc>
                        <a:spcPct val="90000"/>
                      </a:lnSpc>
                      <a:spcAft>
                        <a:spcPts val="0"/>
                      </a:spcAft>
                    </a:pPr>
                    <a:r>
                      <a:rPr lang="en-US" sz="9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Batch</a:t>
                    </a:r>
                  </a:p>
                </p:txBody>
              </p:sp>
              <p:pic>
                <p:nvPicPr>
                  <p:cNvPr id="167" name="Picture 166"/>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9990589" y="6037282"/>
                    <a:ext cx="303493" cy="303493"/>
                  </a:xfrm>
                  <a:prstGeom prst="rect">
                    <a:avLst/>
                  </a:prstGeom>
                  <a:noFill/>
                </p:spPr>
              </p:pic>
            </p:grpSp>
          </p:grpSp>
          <p:grpSp>
            <p:nvGrpSpPr>
              <p:cNvPr id="231" name="Group 230"/>
              <p:cNvGrpSpPr/>
              <p:nvPr/>
            </p:nvGrpSpPr>
            <p:grpSpPr>
              <a:xfrm>
                <a:off x="4493590" y="4554643"/>
                <a:ext cx="1257443" cy="420115"/>
                <a:chOff x="9945351" y="1728099"/>
                <a:chExt cx="1509953" cy="504480"/>
              </a:xfrm>
            </p:grpSpPr>
            <p:grpSp>
              <p:nvGrpSpPr>
                <p:cNvPr id="21" name="Group 20"/>
                <p:cNvGrpSpPr/>
                <p:nvPr/>
              </p:nvGrpSpPr>
              <p:grpSpPr>
                <a:xfrm>
                  <a:off x="9945351" y="1728099"/>
                  <a:ext cx="1509953" cy="504480"/>
                  <a:chOff x="9945352" y="5173830"/>
                  <a:chExt cx="1509953" cy="504480"/>
                </a:xfrm>
              </p:grpSpPr>
              <p:sp>
                <p:nvSpPr>
                  <p:cNvPr id="206" name="Rectangle 205"/>
                  <p:cNvSpPr/>
                  <p:nvPr/>
                </p:nvSpPr>
                <p:spPr bwMode="auto">
                  <a:xfrm>
                    <a:off x="9945352"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7" name="TextBox 206"/>
                  <p:cNvSpPr txBox="1"/>
                  <p:nvPr/>
                </p:nvSpPr>
                <p:spPr>
                  <a:xfrm>
                    <a:off x="10226445" y="5173830"/>
                    <a:ext cx="122886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Remote App</a:t>
                    </a:r>
                  </a:p>
                </p:txBody>
              </p:sp>
            </p:grpSp>
            <p:pic>
              <p:nvPicPr>
                <p:cNvPr id="168" name="Picture 167"/>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10020767" y="1857964"/>
                  <a:ext cx="248695" cy="248695"/>
                </a:xfrm>
                <a:prstGeom prst="rect">
                  <a:avLst/>
                </a:prstGeom>
                <a:noFill/>
              </p:spPr>
            </p:pic>
          </p:grpSp>
          <p:grpSp>
            <p:nvGrpSpPr>
              <p:cNvPr id="164" name="Group 163"/>
              <p:cNvGrpSpPr/>
              <p:nvPr/>
            </p:nvGrpSpPr>
            <p:grpSpPr>
              <a:xfrm>
                <a:off x="4325819" y="3399393"/>
                <a:ext cx="1803339" cy="433965"/>
                <a:chOff x="4325819" y="2121084"/>
                <a:chExt cx="1803339" cy="433965"/>
              </a:xfrm>
            </p:grpSpPr>
            <p:sp>
              <p:nvSpPr>
                <p:cNvPr id="166" name="TextBox 165"/>
                <p:cNvSpPr txBox="1"/>
                <p:nvPr/>
              </p:nvSpPr>
              <p:spPr>
                <a:xfrm>
                  <a:off x="4325819" y="2121084"/>
                  <a:ext cx="893514"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Compute</a:t>
                  </a:r>
                </a:p>
              </p:txBody>
            </p:sp>
            <p:cxnSp>
              <p:nvCxnSpPr>
                <p:cNvPr id="170" name="Straight Connector 169"/>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9" name="Group 298"/>
              <p:cNvGrpSpPr/>
              <p:nvPr/>
            </p:nvGrpSpPr>
            <p:grpSpPr>
              <a:xfrm>
                <a:off x="6135369" y="3389119"/>
                <a:ext cx="1803339" cy="433965"/>
                <a:chOff x="4325819" y="2110810"/>
                <a:chExt cx="1803339" cy="433965"/>
              </a:xfrm>
            </p:grpSpPr>
            <p:sp>
              <p:nvSpPr>
                <p:cNvPr id="301" name="TextBox 300"/>
                <p:cNvSpPr txBox="1"/>
                <p:nvPr/>
              </p:nvSpPr>
              <p:spPr>
                <a:xfrm>
                  <a:off x="4325819" y="2110810"/>
                  <a:ext cx="1731884"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Security + Management</a:t>
                  </a:r>
                </a:p>
              </p:txBody>
            </p:sp>
            <p:cxnSp>
              <p:nvCxnSpPr>
                <p:cNvPr id="303" name="Straight Connector 30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5" name="Group 304"/>
              <p:cNvGrpSpPr/>
              <p:nvPr/>
            </p:nvGrpSpPr>
            <p:grpSpPr>
              <a:xfrm>
                <a:off x="7944919" y="3389119"/>
                <a:ext cx="1803339" cy="433965"/>
                <a:chOff x="4325819" y="2110810"/>
                <a:chExt cx="1803339" cy="433965"/>
              </a:xfrm>
            </p:grpSpPr>
            <p:sp>
              <p:nvSpPr>
                <p:cNvPr id="312" name="TextBox 311"/>
                <p:cNvSpPr txBox="1"/>
                <p:nvPr/>
              </p:nvSpPr>
              <p:spPr>
                <a:xfrm>
                  <a:off x="4325819" y="2110810"/>
                  <a:ext cx="1031373"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Networking</a:t>
                  </a:r>
                </a:p>
              </p:txBody>
            </p:sp>
            <p:cxnSp>
              <p:nvCxnSpPr>
                <p:cNvPr id="313" name="Straight Connector 31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7" name="Group 316"/>
              <p:cNvGrpSpPr/>
              <p:nvPr/>
            </p:nvGrpSpPr>
            <p:grpSpPr>
              <a:xfrm>
                <a:off x="9754469" y="3389119"/>
                <a:ext cx="1803339" cy="433965"/>
                <a:chOff x="4325819" y="2110810"/>
                <a:chExt cx="1803339" cy="433965"/>
              </a:xfrm>
            </p:grpSpPr>
            <p:sp>
              <p:nvSpPr>
                <p:cNvPr id="321" name="TextBox 320"/>
                <p:cNvSpPr txBox="1"/>
                <p:nvPr/>
              </p:nvSpPr>
              <p:spPr>
                <a:xfrm>
                  <a:off x="4325819" y="2110810"/>
                  <a:ext cx="1409681"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Hybrid Operations</a:t>
                  </a:r>
                </a:p>
              </p:txBody>
            </p:sp>
            <p:cxnSp>
              <p:nvCxnSpPr>
                <p:cNvPr id="322" name="Straight Connector 321"/>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9923823" y="6043792"/>
                <a:ext cx="1310343" cy="420115"/>
                <a:chOff x="9923823" y="6064340"/>
                <a:chExt cx="1310343" cy="420115"/>
              </a:xfrm>
            </p:grpSpPr>
            <p:grpSp>
              <p:nvGrpSpPr>
                <p:cNvPr id="326" name="Group 325"/>
                <p:cNvGrpSpPr/>
                <p:nvPr/>
              </p:nvGrpSpPr>
              <p:grpSpPr>
                <a:xfrm>
                  <a:off x="9923823" y="6064340"/>
                  <a:ext cx="1310343" cy="420115"/>
                  <a:chOff x="9945351" y="2223576"/>
                  <a:chExt cx="1573474" cy="504480"/>
                </a:xfrm>
              </p:grpSpPr>
              <p:sp>
                <p:nvSpPr>
                  <p:cNvPr id="327" name="Rectangle 326"/>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8" name="TextBox 327"/>
                  <p:cNvSpPr txBox="1"/>
                  <p:nvPr/>
                </p:nvSpPr>
                <p:spPr>
                  <a:xfrm>
                    <a:off x="10226444" y="2223576"/>
                    <a:ext cx="1292381"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Site Recovery</a:t>
                    </a:r>
                  </a:p>
                </p:txBody>
              </p:sp>
            </p:grpSp>
            <p:pic>
              <p:nvPicPr>
                <p:cNvPr id="333" name="Picture 332" descr="Site Recovery.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9983873" y="6138006"/>
                  <a:ext cx="234726" cy="234726"/>
                </a:xfrm>
                <a:prstGeom prst="rect">
                  <a:avLst/>
                </a:prstGeom>
              </p:spPr>
            </p:pic>
          </p:grpSp>
        </p:grpSp>
      </p:grpSp>
    </p:spTree>
    <p:extLst>
      <p:ext uri="{BB962C8B-B14F-4D97-AF65-F5344CB8AC3E}">
        <p14:creationId xmlns:p14="http://schemas.microsoft.com/office/powerpoint/2010/main" val="732491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64" presetClass="path" presetSubtype="0" accel="50000" decel="50000" fill="hold" nodeType="withEffect">
                                  <p:stCondLst>
                                    <p:cond delay="500"/>
                                  </p:stCondLst>
                                  <p:childTnLst>
                                    <p:animMotion origin="layout" path="M 0 2.8098E-6 L 0 -0.34408 " pathEditMode="relative" rAng="0" ptsTypes="AA">
                                      <p:cBhvr>
                                        <p:cTn id="10" dur="1000" fill="hold"/>
                                        <p:tgtEl>
                                          <p:spTgt spid="58"/>
                                        </p:tgtEl>
                                        <p:attrNameLst>
                                          <p:attrName>ppt_x</p:attrName>
                                          <p:attrName>ppt_y</p:attrName>
                                        </p:attrNameLst>
                                      </p:cBhvr>
                                      <p:rCtr x="0" y="-17204"/>
                                    </p:animMotion>
                                  </p:childTnLst>
                                </p:cTn>
                              </p:par>
                              <p:par>
                                <p:cTn id="11" presetID="22" presetClass="entr" presetSubtype="4" fill="hold" nodeType="withEffect">
                                  <p:stCondLst>
                                    <p:cond delay="125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par>
                          <p:cTn id="14" fill="hold">
                            <p:stCondLst>
                              <p:cond delay="1750"/>
                            </p:stCondLst>
                            <p:childTnLst>
                              <p:par>
                                <p:cTn id="15" presetID="10" presetClass="entr" presetSubtype="0" fill="hold" grpId="0" nodeType="after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par>
                          <p:cTn id="18" fill="hold">
                            <p:stCondLst>
                              <p:cond delay="2250"/>
                            </p:stCondLst>
                            <p:childTnLst>
                              <p:par>
                                <p:cTn id="19" presetID="10" presetClass="entr" presetSubtype="0" fill="hold" nodeType="after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30821" y="601672"/>
            <a:ext cx="9774833" cy="4562537"/>
            <a:chOff x="625172" y="589928"/>
            <a:chExt cx="11306517" cy="5277472"/>
          </a:xfrm>
        </p:grpSpPr>
        <p:sp>
          <p:nvSpPr>
            <p:cNvPr id="39" name="Rectangle 78"/>
            <p:cNvSpPr/>
            <p:nvPr/>
          </p:nvSpPr>
          <p:spPr bwMode="auto">
            <a:xfrm>
              <a:off x="766806" y="1680708"/>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endParaRPr lang="en-US" sz="1835" kern="0" dirty="0">
                <a:ea typeface="Segoe UI" panose="020B0502040204020203" pitchFamily="34" charset="0"/>
                <a:cs typeface="Segoe UI" panose="020B0502040204020203" pitchFamily="34" charset="0"/>
              </a:endParaRPr>
            </a:p>
          </p:txBody>
        </p:sp>
        <p:grpSp>
          <p:nvGrpSpPr>
            <p:cNvPr id="13" name="Group 12"/>
            <p:cNvGrpSpPr/>
            <p:nvPr/>
          </p:nvGrpSpPr>
          <p:grpSpPr>
            <a:xfrm>
              <a:off x="757282" y="589928"/>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r>
                  <a:rPr lang="en-US" sz="2448" kern="0" dirty="0">
                    <a:solidFill>
                      <a:schemeClr val="bg1"/>
                    </a:solidFill>
                    <a:latin typeface="Segoe UI Light" pitchFamily="34" charset="0"/>
                    <a:ea typeface="Segoe UI" pitchFamily="34" charset="0"/>
                    <a:cs typeface="Segoe UI" pitchFamily="34" charset="0"/>
                  </a:rPr>
                  <a:t>Getting started</a:t>
                </a:r>
              </a:p>
              <a:p>
                <a:pPr defTabSz="931832">
                  <a:lnSpc>
                    <a:spcPct val="90000"/>
                  </a:lnSpc>
                </a:pPr>
                <a:endParaRPr lang="en-US" sz="1428"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bg1"/>
                  </a:solidFill>
                </a:endParaRPr>
              </a:p>
            </p:txBody>
          </p:sp>
        </p:grpSp>
        <p:sp>
          <p:nvSpPr>
            <p:cNvPr id="36" name="Freeform 10"/>
            <p:cNvSpPr>
              <a:spLocks noEditPoints="1"/>
            </p:cNvSpPr>
            <p:nvPr/>
          </p:nvSpPr>
          <p:spPr bwMode="black">
            <a:xfrm>
              <a:off x="1015923" y="2010004"/>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4282" tIns="62141" rIns="124282" bIns="62141" numCol="1" anchor="t" anchorCtr="0" compatLnSpc="1">
              <a:prstTxWarp prst="textNoShape">
                <a:avLst/>
              </a:prstTxWarp>
            </a:bodyPr>
            <a:lstStyle/>
            <a:p>
              <a:pPr defTabSz="1242562"/>
              <a:endParaRPr lang="en-US" sz="3262" dirty="0"/>
            </a:p>
          </p:txBody>
        </p:sp>
        <p:sp>
          <p:nvSpPr>
            <p:cNvPr id="35" name="Rectangle 34"/>
            <p:cNvSpPr/>
            <p:nvPr/>
          </p:nvSpPr>
          <p:spPr bwMode="auto">
            <a:xfrm>
              <a:off x="937006" y="2948111"/>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42163"/>
              <a:r>
                <a:rPr lang="en-US" sz="3805" dirty="0">
                  <a:solidFill>
                    <a:schemeClr val="tx1"/>
                  </a:solidFill>
                </a:rPr>
                <a:t>&gt;_</a:t>
              </a:r>
            </a:p>
          </p:txBody>
        </p:sp>
        <p:sp>
          <p:nvSpPr>
            <p:cNvPr id="41" name="Freeform 87"/>
            <p:cNvSpPr>
              <a:spLocks noEditPoints="1"/>
            </p:cNvSpPr>
            <p:nvPr/>
          </p:nvSpPr>
          <p:spPr bwMode="black">
            <a:xfrm>
              <a:off x="953289" y="3938711"/>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4282" tIns="62141" rIns="124282" bIns="62141" numCol="1" anchor="t" anchorCtr="0" compatLnSpc="1">
              <a:prstTxWarp prst="textNoShape">
                <a:avLst/>
              </a:prstTxWarp>
            </a:bodyPr>
            <a:lstStyle/>
            <a:p>
              <a:pPr defTabSz="1242562"/>
              <a:endParaRPr lang="en-US" sz="3262" dirty="0"/>
            </a:p>
          </p:txBody>
        </p:sp>
        <p:sp>
          <p:nvSpPr>
            <p:cNvPr id="42" name="TextBox 41"/>
            <p:cNvSpPr txBox="1"/>
            <p:nvPr/>
          </p:nvSpPr>
          <p:spPr>
            <a:xfrm>
              <a:off x="625172" y="401491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42562"/>
              <a:r>
                <a:rPr lang="en-US" sz="2040" dirty="0">
                  <a:solidFill>
                    <a:schemeClr val="tx1"/>
                  </a:solidFill>
                  <a:latin typeface="+mj-lt"/>
                </a:rPr>
                <a:t>REST API</a:t>
              </a:r>
            </a:p>
          </p:txBody>
        </p:sp>
        <p:sp>
          <p:nvSpPr>
            <p:cNvPr id="37" name="Freeform 88"/>
            <p:cNvSpPr>
              <a:spLocks noEditPoints="1"/>
            </p:cNvSpPr>
            <p:nvPr/>
          </p:nvSpPr>
          <p:spPr bwMode="black">
            <a:xfrm>
              <a:off x="926075" y="1926138"/>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32" tIns="46616" rIns="93232" bIns="46616" numCol="1" rtlCol="0" anchor="ctr" anchorCtr="0" compatLnSpc="1">
              <a:prstTxWarp prst="textNoShape">
                <a:avLst/>
              </a:prstTxWarp>
            </a:bodyPr>
            <a:lstStyle/>
            <a:p>
              <a:pPr defTabSz="755254"/>
              <a:endParaRPr lang="en-US" sz="1835" spc="-124" dirty="0">
                <a:solidFill>
                  <a:schemeClr val="tx1"/>
                </a:solidFill>
                <a:latin typeface="Segoe Light" pitchFamily="34" charset="0"/>
              </a:endParaRPr>
            </a:p>
          </p:txBody>
        </p:sp>
        <p:sp>
          <p:nvSpPr>
            <p:cNvPr id="38" name="TextBox 37"/>
            <p:cNvSpPr txBox="1"/>
            <p:nvPr/>
          </p:nvSpPr>
          <p:spPr>
            <a:xfrm>
              <a:off x="1300990" y="2039742"/>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42562"/>
              <a:r>
                <a:rPr lang="en-US" sz="2040" dirty="0">
                  <a:solidFill>
                    <a:schemeClr val="tx1"/>
                  </a:solidFill>
                  <a:cs typeface="Segoe UI Light" panose="020B0502040204020203" pitchFamily="34" charset="0"/>
                </a:rPr>
                <a:t>Management portal</a:t>
              </a:r>
            </a:p>
          </p:txBody>
        </p:sp>
        <p:sp>
          <p:nvSpPr>
            <p:cNvPr id="40" name="TextBox 39"/>
            <p:cNvSpPr txBox="1"/>
            <p:nvPr/>
          </p:nvSpPr>
          <p:spPr>
            <a:xfrm>
              <a:off x="1753216" y="3062495"/>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42562"/>
              <a:r>
                <a:rPr lang="en-US" sz="2040" dirty="0">
                  <a:solidFill>
                    <a:schemeClr val="tx1"/>
                  </a:solidFill>
                  <a:cs typeface="Segoe UI Light" panose="020B0502040204020203" pitchFamily="34" charset="0"/>
                </a:rPr>
                <a:t>Scripting </a:t>
              </a:r>
            </a:p>
            <a:p>
              <a:pPr defTabSz="1242562"/>
              <a:r>
                <a:rPr lang="en-US" sz="1428" dirty="0">
                  <a:solidFill>
                    <a:schemeClr val="tx1"/>
                  </a:solidFill>
                  <a:cs typeface="Segoe UI Light" panose="020B0502040204020203" pitchFamily="34" charset="0"/>
                </a:rPr>
                <a:t>(Windows, Linux and Mac) </a:t>
              </a:r>
            </a:p>
          </p:txBody>
        </p:sp>
        <p:sp>
          <p:nvSpPr>
            <p:cNvPr id="4" name="Rectangle 3"/>
            <p:cNvSpPr/>
            <p:nvPr/>
          </p:nvSpPr>
          <p:spPr bwMode="auto">
            <a:xfrm>
              <a:off x="4558033" y="593524"/>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8566" tIns="62141" rIns="124282" bIns="62141" numCol="1" rtlCol="0" anchor="ctr" anchorCtr="0" compatLnSpc="1">
              <a:prstTxWarp prst="textNoShape">
                <a:avLst/>
              </a:prstTxWarp>
            </a:bodyPr>
            <a:lstStyle/>
            <a:p>
              <a:pPr defTabSz="1242562">
                <a:lnSpc>
                  <a:spcPct val="90000"/>
                </a:lnSpc>
                <a:buSzPct val="90000"/>
                <a:defRPr/>
              </a:pPr>
              <a:r>
                <a:rPr lang="en-US" sz="2448" kern="0" dirty="0">
                  <a:solidFill>
                    <a:schemeClr val="bg1"/>
                  </a:solidFill>
                  <a:latin typeface="Segoe UI Light" pitchFamily="34" charset="0"/>
                  <a:ea typeface="Segoe UI" pitchFamily="34" charset="0"/>
                  <a:cs typeface="Segoe UI" pitchFamily="34" charset="0"/>
                </a:rPr>
                <a:t>Select image </a:t>
              </a:r>
              <a:br>
                <a:rPr lang="en-US" sz="2448" kern="0" dirty="0">
                  <a:solidFill>
                    <a:schemeClr val="bg1"/>
                  </a:solidFill>
                  <a:latin typeface="Segoe UI Light" pitchFamily="34" charset="0"/>
                  <a:ea typeface="Segoe UI" pitchFamily="34" charset="0"/>
                  <a:cs typeface="Segoe UI" pitchFamily="34" charset="0"/>
                </a:rPr>
              </a:br>
              <a:r>
                <a:rPr lang="en-US" sz="2448"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1596300"/>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7" tIns="62138" rIns="124277" bIns="62138" numCol="1" rtlCol="0" anchor="ctr" anchorCtr="0" compatLnSpc="1">
              <a:prstTxWarp prst="textNoShape">
                <a:avLst/>
              </a:prstTxWarp>
            </a:bodyPr>
            <a:lstStyle/>
            <a:p>
              <a:pPr algn="ctr" defTabSz="1242163"/>
              <a:endParaRPr lang="en-US" sz="2990" dirty="0">
                <a:solidFill>
                  <a:schemeClr val="tx1"/>
                </a:solidFill>
              </a:endParaRPr>
            </a:p>
          </p:txBody>
        </p:sp>
        <p:sp>
          <p:nvSpPr>
            <p:cNvPr id="44" name="Isosceles Triangle 43"/>
            <p:cNvSpPr/>
            <p:nvPr/>
          </p:nvSpPr>
          <p:spPr>
            <a:xfrm rot="10800000">
              <a:off x="7232878" y="1597652"/>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48" name="Rectangle 78"/>
            <p:cNvSpPr/>
            <p:nvPr/>
          </p:nvSpPr>
          <p:spPr bwMode="auto">
            <a:xfrm>
              <a:off x="4567830" y="1684596"/>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endParaRPr lang="en-US" sz="1835" kern="0" dirty="0">
                <a:ea typeface="Segoe UI" panose="020B0502040204020203" pitchFamily="34" charset="0"/>
                <a:cs typeface="Segoe UI" panose="020B0502040204020203" pitchFamily="34" charset="0"/>
              </a:endParaRPr>
            </a:p>
          </p:txBody>
        </p:sp>
        <p:sp>
          <p:nvSpPr>
            <p:cNvPr id="77" name="Freeform 128"/>
            <p:cNvSpPr>
              <a:spLocks noChangeAspect="1"/>
            </p:cNvSpPr>
            <p:nvPr/>
          </p:nvSpPr>
          <p:spPr bwMode="black">
            <a:xfrm>
              <a:off x="8510741" y="2623115"/>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3236" tIns="46618" rIns="93236" bIns="46618" numCol="1" anchor="t" anchorCtr="0" compatLnSpc="1">
              <a:prstTxWarp prst="textNoShape">
                <a:avLst/>
              </a:prstTxWarp>
            </a:bodyPr>
            <a:lstStyle/>
            <a:p>
              <a:pPr defTabSz="1242562"/>
              <a:endParaRPr lang="en-US" sz="2447"/>
            </a:p>
          </p:txBody>
        </p:sp>
        <p:sp>
          <p:nvSpPr>
            <p:cNvPr id="5" name="Rectangle 4"/>
            <p:cNvSpPr/>
            <p:nvPr/>
          </p:nvSpPr>
          <p:spPr bwMode="auto">
            <a:xfrm>
              <a:off x="8341303" y="593523"/>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8566" tIns="62141" rIns="124282" bIns="62141" numCol="1" rtlCol="0" anchor="ctr" anchorCtr="0" compatLnSpc="1">
              <a:prstTxWarp prst="textNoShape">
                <a:avLst/>
              </a:prstTxWarp>
            </a:bodyPr>
            <a:lstStyle/>
            <a:p>
              <a:pPr defTabSz="1242562">
                <a:lnSpc>
                  <a:spcPct val="90000"/>
                </a:lnSpc>
                <a:buSzPct val="90000"/>
                <a:defRPr/>
              </a:pPr>
              <a:endParaRPr lang="en-US" sz="2448" kern="0" dirty="0">
                <a:solidFill>
                  <a:schemeClr val="bg1"/>
                </a:solidFill>
                <a:latin typeface="Segoe UI Light" pitchFamily="34" charset="0"/>
                <a:ea typeface="Segoe UI" pitchFamily="34" charset="0"/>
                <a:cs typeface="Segoe UI" pitchFamily="34" charset="0"/>
              </a:endParaRPr>
            </a:p>
            <a:p>
              <a:pPr defTabSz="1242562">
                <a:lnSpc>
                  <a:spcPct val="90000"/>
                </a:lnSpc>
                <a:buSzPct val="90000"/>
                <a:defRPr/>
              </a:pPr>
              <a:r>
                <a:rPr lang="en-US" sz="2448" kern="0" dirty="0">
                  <a:solidFill>
                    <a:schemeClr val="bg1"/>
                  </a:solidFill>
                  <a:latin typeface="Segoe UI Light" pitchFamily="34" charset="0"/>
                  <a:ea typeface="Segoe UI" pitchFamily="34" charset="0"/>
                  <a:cs typeface="Segoe UI" pitchFamily="34" charset="0"/>
                </a:rPr>
                <a:t>New disk persisted in storage</a:t>
              </a:r>
            </a:p>
            <a:p>
              <a:pPr defTabSz="1242562">
                <a:lnSpc>
                  <a:spcPct val="90000"/>
                </a:lnSpc>
                <a:buSzPct val="90000"/>
                <a:defRPr/>
              </a:pPr>
              <a:endParaRPr lang="en-US" sz="2448"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1596299"/>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7" tIns="62138" rIns="124277" bIns="62138" numCol="1" rtlCol="0" anchor="ctr" anchorCtr="0" compatLnSpc="1">
              <a:prstTxWarp prst="textNoShape">
                <a:avLst/>
              </a:prstTxWarp>
            </a:bodyPr>
            <a:lstStyle/>
            <a:p>
              <a:pPr algn="ctr" defTabSz="1242163"/>
              <a:endParaRPr lang="en-US" sz="2990" dirty="0">
                <a:solidFill>
                  <a:schemeClr val="tx1"/>
                </a:solidFill>
              </a:endParaRPr>
            </a:p>
          </p:txBody>
        </p:sp>
        <p:sp>
          <p:nvSpPr>
            <p:cNvPr id="49" name="Isosceles Triangle 48"/>
            <p:cNvSpPr/>
            <p:nvPr/>
          </p:nvSpPr>
          <p:spPr>
            <a:xfrm rot="10800000">
              <a:off x="10980437" y="1585868"/>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55" name="Rectangle 78"/>
            <p:cNvSpPr/>
            <p:nvPr/>
          </p:nvSpPr>
          <p:spPr bwMode="auto">
            <a:xfrm>
              <a:off x="8347228" y="1671312"/>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endParaRPr lang="en-US" sz="1835" kern="0" dirty="0">
                <a:ea typeface="Segoe UI" panose="020B0502040204020203" pitchFamily="34" charset="0"/>
                <a:cs typeface="Segoe UI" panose="020B0502040204020203" pitchFamily="34" charset="0"/>
              </a:endParaRPr>
            </a:p>
          </p:txBody>
        </p:sp>
        <p:sp>
          <p:nvSpPr>
            <p:cNvPr id="73" name="TextBox 72"/>
            <p:cNvSpPr txBox="1"/>
            <p:nvPr/>
          </p:nvSpPr>
          <p:spPr>
            <a:xfrm>
              <a:off x="8754208" y="4405076"/>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42562"/>
              <a:r>
                <a:rPr lang="en-US" sz="2040" dirty="0">
                  <a:solidFill>
                    <a:schemeClr val="tx1"/>
                  </a:solidFill>
                  <a:latin typeface="Segoe UI"/>
                </a:rPr>
                <a:t>Cloud</a:t>
              </a:r>
            </a:p>
          </p:txBody>
        </p:sp>
        <p:sp>
          <p:nvSpPr>
            <p:cNvPr id="74" name="Freeform 24"/>
            <p:cNvSpPr>
              <a:spLocks noEditPoints="1"/>
            </p:cNvSpPr>
            <p:nvPr/>
          </p:nvSpPr>
          <p:spPr bwMode="black">
            <a:xfrm>
              <a:off x="10656131" y="3308294"/>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3236" tIns="46618" rIns="93236" bIns="46618" numCol="1" anchor="t" anchorCtr="0" compatLnSpc="1">
              <a:prstTxWarp prst="textNoShape">
                <a:avLst/>
              </a:prstTxWarp>
            </a:bodyPr>
            <a:lstStyle/>
            <a:p>
              <a:pPr defTabSz="1242562"/>
              <a:endParaRPr lang="en-US" sz="2447"/>
            </a:p>
          </p:txBody>
        </p:sp>
        <p:sp>
          <p:nvSpPr>
            <p:cNvPr id="75" name="Right Arrow 74"/>
            <p:cNvSpPr/>
            <p:nvPr/>
          </p:nvSpPr>
          <p:spPr bwMode="auto">
            <a:xfrm>
              <a:off x="9919699" y="3414453"/>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9933" tIns="34967" rIns="69933" bIns="34967" numCol="1" rtlCol="0" anchor="ctr" anchorCtr="0" compatLnSpc="1">
              <a:prstTxWarp prst="textNoShape">
                <a:avLst/>
              </a:prstTxWarp>
            </a:bodyPr>
            <a:lstStyle/>
            <a:p>
              <a:pPr algn="ctr" defTabSz="931816">
                <a:spcBef>
                  <a:spcPts val="204"/>
                </a:spcBef>
              </a:pPr>
              <a:endParaRPr lang="en-US" sz="2855"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166657"/>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9936" tIns="34969" rIns="69936" bIns="34969" rtlCol="0" anchor="ctr"/>
            <a:lstStyle/>
            <a:p>
              <a:pPr algn="ctr" defTabSz="1242562">
                <a:lnSpc>
                  <a:spcPct val="90000"/>
                </a:lnSpc>
                <a:buSzPct val="90000"/>
              </a:pPr>
              <a:r>
                <a:rPr lang="en-US" sz="1224" kern="0" dirty="0">
                  <a:solidFill>
                    <a:schemeClr val="bg1"/>
                  </a:solidFill>
                  <a:ea typeface="Segoe UI" pitchFamily="34" charset="0"/>
                  <a:cs typeface="Segoe UI" pitchFamily="34" charset="0"/>
                </a:rPr>
                <a:t>Blob</a:t>
              </a:r>
              <a:br>
                <a:rPr lang="en-US" sz="1224" kern="0" dirty="0">
                  <a:solidFill>
                    <a:schemeClr val="tx1"/>
                  </a:solidFill>
                  <a:ea typeface="Segoe UI" pitchFamily="34" charset="0"/>
                  <a:cs typeface="Segoe UI" pitchFamily="34" charset="0"/>
                </a:rPr>
              </a:br>
              <a:r>
                <a:rPr lang="en-US" sz="1224" kern="0" dirty="0">
                  <a:solidFill>
                    <a:schemeClr val="bg1"/>
                  </a:solidFill>
                  <a:ea typeface="Segoe UI" pitchFamily="34" charset="0"/>
                  <a:cs typeface="Segoe UI" pitchFamily="34" charset="0"/>
                </a:rPr>
                <a:t>Storage</a:t>
              </a:r>
            </a:p>
          </p:txBody>
        </p:sp>
        <p:sp>
          <p:nvSpPr>
            <p:cNvPr id="46" name="TextBox 45"/>
            <p:cNvSpPr txBox="1"/>
            <p:nvPr/>
          </p:nvSpPr>
          <p:spPr>
            <a:xfrm>
              <a:off x="1758335" y="4916186"/>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42562"/>
              <a:r>
                <a:rPr lang="en-US" sz="2040" dirty="0">
                  <a:solidFill>
                    <a:schemeClr val="tx1"/>
                  </a:solidFill>
                  <a:latin typeface="+mj-lt"/>
                </a:rPr>
                <a:t>Comprehensive </a:t>
              </a:r>
            </a:p>
            <a:p>
              <a:pPr defTabSz="1242562"/>
              <a:r>
                <a:rPr lang="en-US" sz="2040" dirty="0">
                  <a:solidFill>
                    <a:schemeClr val="tx1"/>
                  </a:solidFill>
                  <a:latin typeface="+mj-lt"/>
                </a:rPr>
                <a:t>Networking</a:t>
              </a:r>
            </a:p>
          </p:txBody>
        </p:sp>
        <p:sp>
          <p:nvSpPr>
            <p:cNvPr id="56" name="Can 55"/>
            <p:cNvSpPr/>
            <p:nvPr/>
          </p:nvSpPr>
          <p:spPr>
            <a:xfrm rot="16200000">
              <a:off x="1204364" y="4942339"/>
              <a:ext cx="175983" cy="301996"/>
            </a:xfrm>
            <a:prstGeom prst="can">
              <a:avLst/>
            </a:prstGeom>
            <a:solidFill>
              <a:srgbClr val="00B294"/>
            </a:solidFill>
            <a:ln>
              <a:noFill/>
            </a:ln>
          </p:spPr>
          <p:txBody>
            <a:bodyPr vert="horz" wrap="square" lIns="124282" tIns="62141" rIns="124282" bIns="62141" numCol="1" anchor="t" anchorCtr="0" compatLnSpc="1">
              <a:prstTxWarp prst="textNoShape">
                <a:avLst/>
              </a:prstTxWarp>
            </a:bodyPr>
            <a:lstStyle/>
            <a:p>
              <a:pPr defTabSz="1242562"/>
              <a:endParaRPr lang="en-US" sz="3262"/>
            </a:p>
          </p:txBody>
        </p:sp>
        <p:cxnSp>
          <p:nvCxnSpPr>
            <p:cNvPr id="62" name="Straight Arrow Connector 61"/>
            <p:cNvCxnSpPr/>
            <p:nvPr/>
          </p:nvCxnSpPr>
          <p:spPr>
            <a:xfrm flipH="1" flipV="1">
              <a:off x="1028854" y="5020504"/>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104451"/>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144812"/>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143309"/>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102757"/>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017375"/>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486506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32" tIns="46616" rIns="93232" bIns="46616" numCol="1" rtlCol="0" anchor="ctr" anchorCtr="0" compatLnSpc="1">
              <a:prstTxWarp prst="textNoShape">
                <a:avLst/>
              </a:prstTxWarp>
            </a:bodyPr>
            <a:lstStyle/>
            <a:p>
              <a:pPr defTabSz="755254"/>
              <a:endParaRPr lang="en-US" sz="1835" spc="-124" dirty="0">
                <a:solidFill>
                  <a:schemeClr val="tx1"/>
                </a:solidFill>
                <a:latin typeface="Segoe Light" pitchFamily="34" charset="0"/>
              </a:endParaRPr>
            </a:p>
          </p:txBody>
        </p:sp>
        <p:sp>
          <p:nvSpPr>
            <p:cNvPr id="30" name="TextBox 29"/>
            <p:cNvSpPr txBox="1"/>
            <p:nvPr/>
          </p:nvSpPr>
          <p:spPr>
            <a:xfrm>
              <a:off x="5486120" y="2108257"/>
              <a:ext cx="2514615" cy="333287"/>
            </a:xfrm>
            <a:prstGeom prst="rect">
              <a:avLst/>
            </a:prstGeom>
            <a:noFill/>
          </p:spPr>
          <p:txBody>
            <a:bodyPr wrap="square" lIns="0" tIns="0" rIns="0" bIns="0" rtlCol="0">
              <a:spAutoFit/>
            </a:bodyPr>
            <a:lstStyle/>
            <a:p>
              <a:pPr defTabSz="1242562">
                <a:lnSpc>
                  <a:spcPct val="90000"/>
                </a:lnSpc>
                <a:spcBef>
                  <a:spcPct val="20000"/>
                </a:spcBef>
                <a:buSzPct val="80000"/>
              </a:pPr>
              <a:r>
                <a:rPr lang="en-US" sz="2040"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2811657"/>
              <a:ext cx="2514615" cy="333287"/>
            </a:xfrm>
            <a:prstGeom prst="rect">
              <a:avLst/>
            </a:prstGeom>
            <a:noFill/>
          </p:spPr>
          <p:txBody>
            <a:bodyPr wrap="square" lIns="0" tIns="0" rIns="0" bIns="0" rtlCol="0">
              <a:spAutoFit/>
            </a:bodyPr>
            <a:lstStyle/>
            <a:p>
              <a:pPr defTabSz="1242562">
                <a:lnSpc>
                  <a:spcPct val="90000"/>
                </a:lnSpc>
                <a:spcBef>
                  <a:spcPct val="20000"/>
                </a:spcBef>
                <a:buSzPct val="80000"/>
              </a:pPr>
              <a:r>
                <a:rPr lang="en-US" sz="2040"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2722183"/>
              <a:ext cx="390146" cy="468176"/>
            </a:xfrm>
            <a:prstGeom prst="rect">
              <a:avLst/>
            </a:prstGeom>
          </p:spPr>
        </p:pic>
        <p:grpSp>
          <p:nvGrpSpPr>
            <p:cNvPr id="20" name="Group 19"/>
            <p:cNvGrpSpPr/>
            <p:nvPr/>
          </p:nvGrpSpPr>
          <p:grpSpPr>
            <a:xfrm>
              <a:off x="4757281" y="1932498"/>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grpSp>
        <p:sp>
          <p:nvSpPr>
            <p:cNvPr id="47" name="TextBox 46"/>
            <p:cNvSpPr txBox="1"/>
            <p:nvPr/>
          </p:nvSpPr>
          <p:spPr>
            <a:xfrm>
              <a:off x="8250439" y="2046221"/>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42562"/>
              <a:r>
                <a:rPr lang="en-US" sz="2040" dirty="0">
                  <a:solidFill>
                    <a:schemeClr val="tx1"/>
                  </a:solidFill>
                  <a:cs typeface="Segoe UI Light" panose="020B0502040204020203" pitchFamily="34" charset="0"/>
                </a:rPr>
                <a:t>Boot VM from new disk</a:t>
              </a:r>
            </a:p>
          </p:txBody>
        </p:sp>
        <p:sp>
          <p:nvSpPr>
            <p:cNvPr id="51" name="TextBox 50"/>
            <p:cNvSpPr txBox="1"/>
            <p:nvPr/>
          </p:nvSpPr>
          <p:spPr>
            <a:xfrm>
              <a:off x="4840063" y="3426082"/>
              <a:ext cx="2794641" cy="2091406"/>
            </a:xfrm>
            <a:prstGeom prst="rect">
              <a:avLst/>
            </a:prstGeom>
            <a:noFill/>
          </p:spPr>
          <p:txBody>
            <a:bodyPr wrap="square" lIns="0" tIns="0" rIns="0" bIns="0" rtlCol="0">
              <a:spAutoFit/>
            </a:bodyPr>
            <a:lstStyle/>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General Purpose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Basic</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Standard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Optimized Compute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Performance Optimized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Network Optimized</a:t>
              </a:r>
            </a:p>
          </p:txBody>
        </p:sp>
      </p:grpSp>
      <p:sp>
        <p:nvSpPr>
          <p:cNvPr id="12" name="Title 11"/>
          <p:cNvSpPr>
            <a:spLocks noGrp="1"/>
          </p:cNvSpPr>
          <p:nvPr>
            <p:ph type="title"/>
          </p:nvPr>
        </p:nvSpPr>
        <p:spPr/>
        <p:txBody>
          <a:bodyPr/>
          <a:lstStyle/>
          <a:p>
            <a:r>
              <a:rPr lang="en-US" dirty="0"/>
              <a:t>Virtual Machines</a:t>
            </a:r>
          </a:p>
        </p:txBody>
      </p:sp>
    </p:spTree>
    <p:extLst>
      <p:ext uri="{BB962C8B-B14F-4D97-AF65-F5344CB8AC3E}">
        <p14:creationId xmlns:p14="http://schemas.microsoft.com/office/powerpoint/2010/main" val="412920351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31932" y="1546847"/>
            <a:ext cx="4572391" cy="4531455"/>
          </a:xfrm>
          <a:prstGeom prst="rect">
            <a:avLst/>
          </a:prstGeom>
        </p:spPr>
      </p:pic>
      <p:sp>
        <p:nvSpPr>
          <p:cNvPr id="13" name="Content Placeholder 2"/>
          <p:cNvSpPr txBox="1">
            <a:spLocks/>
          </p:cNvSpPr>
          <p:nvPr/>
        </p:nvSpPr>
        <p:spPr>
          <a:xfrm>
            <a:off x="156315" y="155433"/>
            <a:ext cx="8548864" cy="1787490"/>
          </a:xfrm>
          <a:prstGeom prst="rect">
            <a:avLst/>
          </a:prstGeom>
        </p:spPr>
        <p:txBody>
          <a:bodyPr vert="horz" lIns="93236" tIns="46618" rIns="93236" bIns="4661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80" dirty="0">
                <a:solidFill>
                  <a:srgbClr val="FFFFFF"/>
                </a:solidFill>
                <a:latin typeface="Segoe UI Light"/>
              </a:rPr>
              <a:t>Microsoft Azure </a:t>
            </a:r>
          </a:p>
          <a:p>
            <a:pPr marL="0" indent="0">
              <a:buNone/>
            </a:pPr>
            <a:r>
              <a:rPr lang="en-US" sz="4080" dirty="0">
                <a:solidFill>
                  <a:srgbClr val="FFFFFF"/>
                </a:solidFill>
                <a:latin typeface="Segoe UI Light"/>
              </a:rPr>
              <a:t>Certified</a:t>
            </a:r>
          </a:p>
          <a:p>
            <a:pPr marL="0" indent="0">
              <a:buNone/>
            </a:pPr>
            <a:endParaRPr lang="en-US" sz="4080" dirty="0">
              <a:solidFill>
                <a:srgbClr val="FFFFFF"/>
              </a:solidFill>
              <a:latin typeface="Segoe UI Light"/>
            </a:endParaRPr>
          </a:p>
        </p:txBody>
      </p:sp>
      <p:grpSp>
        <p:nvGrpSpPr>
          <p:cNvPr id="6" name="Group 5"/>
          <p:cNvGrpSpPr/>
          <p:nvPr/>
        </p:nvGrpSpPr>
        <p:grpSpPr>
          <a:xfrm>
            <a:off x="5354270" y="-3398"/>
            <a:ext cx="7079704" cy="6994525"/>
            <a:chOff x="5247309" y="-3331"/>
            <a:chExt cx="6941516" cy="6858000"/>
          </a:xfrm>
          <a:solidFill>
            <a:schemeClr val="accent2">
              <a:lumMod val="75000"/>
            </a:schemeClr>
          </a:solidFill>
        </p:grpSpPr>
        <p:sp>
          <p:nvSpPr>
            <p:cNvPr id="8" name="Rectangle 7"/>
            <p:cNvSpPr/>
            <p:nvPr/>
          </p:nvSpPr>
          <p:spPr bwMode="auto">
            <a:xfrm>
              <a:off x="5247309" y="-3331"/>
              <a:ext cx="6941516"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dirty="0" err="1"/>
            </a:p>
          </p:txBody>
        </p:sp>
        <p:pic>
          <p:nvPicPr>
            <p:cNvPr id="9" name="Picture 2" descr="image002"/>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590523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2" descr="image002"/>
            <p:cNvPicPr>
              <a:picLocks noChangeAspect="1" noChangeArrowheads="1"/>
            </p:cNvPicPr>
            <p:nvPr/>
          </p:nvPicPr>
          <p:blipFill rotWithShape="1">
            <a:blip r:embed="rId5">
              <a:extLst>
                <a:ext uri="{28A0092B-C50C-407E-A947-70E740481C1C}">
                  <a14:useLocalDpi xmlns:a14="http://schemas.microsoft.com/office/drawing/2010/main"/>
                </a:ext>
              </a:extLst>
            </a:blip>
            <a:srcRect/>
            <a:stretch/>
          </p:blipFill>
          <p:spPr bwMode="auto">
            <a:xfrm>
              <a:off x="7871193"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4" name="Picture 2" descr="image002"/>
            <p:cNvPicPr>
              <a:picLocks noChangeAspect="1" noChangeArrowheads="1"/>
            </p:cNvPicPr>
            <p:nvPr/>
          </p:nvPicPr>
          <p:blipFill rotWithShape="1">
            <a:blip r:embed="rId6">
              <a:extLst>
                <a:ext uri="{28A0092B-C50C-407E-A947-70E740481C1C}">
                  <a14:useLocalDpi xmlns:a14="http://schemas.microsoft.com/office/drawing/2010/main"/>
                </a:ext>
              </a:extLst>
            </a:blip>
            <a:srcRect/>
            <a:stretch/>
          </p:blipFill>
          <p:spPr bwMode="auto">
            <a:xfrm>
              <a:off x="987616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 name="Picture 2" descr="image002"/>
            <p:cNvPicPr>
              <a:picLocks noChangeAspect="1" noChangeArrowheads="1"/>
            </p:cNvPicPr>
            <p:nvPr/>
          </p:nvPicPr>
          <p:blipFill rotWithShape="1">
            <a:blip r:embed="rId7">
              <a:extLst>
                <a:ext uri="{28A0092B-C50C-407E-A947-70E740481C1C}">
                  <a14:useLocalDpi xmlns:a14="http://schemas.microsoft.com/office/drawing/2010/main"/>
                </a:ext>
              </a:extLst>
            </a:blip>
            <a:srcRect/>
            <a:stretch/>
          </p:blipFill>
          <p:spPr bwMode="auto">
            <a:xfrm>
              <a:off x="590523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6" name="Picture 2" descr="image002"/>
            <p:cNvPicPr>
              <a:picLocks noChangeAspect="1" noChangeArrowheads="1"/>
            </p:cNvPicPr>
            <p:nvPr/>
          </p:nvPicPr>
          <p:blipFill rotWithShape="1">
            <a:blip r:embed="rId8">
              <a:extLst>
                <a:ext uri="{28A0092B-C50C-407E-A947-70E740481C1C}">
                  <a14:useLocalDpi xmlns:a14="http://schemas.microsoft.com/office/drawing/2010/main"/>
                </a:ext>
              </a:extLst>
            </a:blip>
            <a:srcRect/>
            <a:stretch/>
          </p:blipFill>
          <p:spPr bwMode="auto">
            <a:xfrm>
              <a:off x="7871193"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7" name="Picture 2" descr="image002"/>
            <p:cNvPicPr>
              <a:picLocks noChangeAspect="1" noChangeArrowheads="1"/>
            </p:cNvPicPr>
            <p:nvPr/>
          </p:nvPicPr>
          <p:blipFill rotWithShape="1">
            <a:blip r:embed="rId9">
              <a:extLst>
                <a:ext uri="{28A0092B-C50C-407E-A947-70E740481C1C}">
                  <a14:useLocalDpi xmlns:a14="http://schemas.microsoft.com/office/drawing/2010/main"/>
                </a:ext>
              </a:extLst>
            </a:blip>
            <a:srcRect/>
            <a:stretch/>
          </p:blipFill>
          <p:spPr bwMode="auto">
            <a:xfrm>
              <a:off x="987616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089836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a:t>Demo: Azure Portal</a:t>
            </a:r>
          </a:p>
        </p:txBody>
      </p:sp>
    </p:spTree>
    <p:extLst>
      <p:ext uri="{BB962C8B-B14F-4D97-AF65-F5344CB8AC3E}">
        <p14:creationId xmlns:p14="http://schemas.microsoft.com/office/powerpoint/2010/main" val="207671346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3" name="Rectangle 2"/>
          <p:cNvSpPr/>
          <p:nvPr/>
        </p:nvSpPr>
        <p:spPr bwMode="auto">
          <a:xfrm>
            <a:off x="448303" y="1664143"/>
            <a:ext cx="11526579" cy="157259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itle 1"/>
          <p:cNvSpPr txBox="1">
            <a:spLocks/>
          </p:cNvSpPr>
          <p:nvPr/>
        </p:nvSpPr>
        <p:spPr>
          <a:xfrm>
            <a:off x="427037" y="480789"/>
            <a:ext cx="116586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Leading</a:t>
            </a:r>
            <a:r>
              <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 the journey to the Cloud</a:t>
            </a:r>
          </a:p>
        </p:txBody>
      </p:sp>
      <p:sp>
        <p:nvSpPr>
          <p:cNvPr id="42" name="Rounded Rectangle 41"/>
          <p:cNvSpPr/>
          <p:nvPr/>
        </p:nvSpPr>
        <p:spPr bwMode="auto">
          <a:xfrm>
            <a:off x="448303" y="2011255"/>
            <a:ext cx="11526579" cy="3450932"/>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579437" y="2401520"/>
            <a:ext cx="11277600" cy="2904442"/>
            <a:chOff x="579437" y="2401520"/>
            <a:chExt cx="11277600" cy="2904442"/>
          </a:xfrm>
        </p:grpSpPr>
        <p:grpSp>
          <p:nvGrpSpPr>
            <p:cNvPr id="48" name="Group 47"/>
            <p:cNvGrpSpPr/>
            <p:nvPr/>
          </p:nvGrpSpPr>
          <p:grpSpPr>
            <a:xfrm>
              <a:off x="579437" y="2401520"/>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5" name="Group 4"/>
            <p:cNvGrpSpPr/>
            <p:nvPr/>
          </p:nvGrpSpPr>
          <p:grpSpPr>
            <a:xfrm>
              <a:off x="579437" y="3131063"/>
              <a:ext cx="11277600" cy="2174899"/>
              <a:chOff x="579437" y="3131063"/>
              <a:chExt cx="11277600" cy="2174899"/>
            </a:xfrm>
          </p:grpSpPr>
          <p:grpSp>
            <p:nvGrpSpPr>
              <p:cNvPr id="43" name="Group 42"/>
              <p:cNvGrpSpPr/>
              <p:nvPr/>
            </p:nvGrpSpPr>
            <p:grpSpPr>
              <a:xfrm>
                <a:off x="579437" y="4588424"/>
                <a:ext cx="11277600" cy="717538"/>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3131063"/>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3856618"/>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grpSp>
      </p:grpSp>
      <p:sp>
        <p:nvSpPr>
          <p:cNvPr id="63" name="TextBox 62"/>
          <p:cNvSpPr txBox="1"/>
          <p:nvPr/>
        </p:nvSpPr>
        <p:spPr>
          <a:xfrm>
            <a:off x="382815" y="1944482"/>
            <a:ext cx="1850058" cy="544765"/>
          </a:xfrm>
          <a:prstGeom prst="rect">
            <a:avLst/>
          </a:prstGeom>
          <a:noFill/>
        </p:spPr>
        <p:txBody>
          <a:bodyPr wrap="none" lIns="182880" tIns="146304" rIns="182880" bIns="146304" rtlCol="0">
            <a:spAutoFit/>
          </a:bodyPr>
          <a:lstStyle/>
          <a:p>
            <a:pPr>
              <a:lnSpc>
                <a:spcPct val="90000"/>
              </a:lnSpc>
              <a:spcAft>
                <a:spcPts val="600"/>
              </a:spcAft>
            </a:pPr>
            <a:r>
              <a:rPr lang="en-US" spc="-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a:lnSpc>
                <a:spcPct val="90000"/>
              </a:lnSpc>
              <a:spcAft>
                <a:spcPts val="600"/>
              </a:spcAft>
            </a:pPr>
            <a:r>
              <a:rPr lang="en-US" sz="3600" spc="-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grpSp>
        <p:nvGrpSpPr>
          <p:cNvPr id="7" name="Group 6"/>
          <p:cNvGrpSpPr/>
          <p:nvPr/>
        </p:nvGrpSpPr>
        <p:grpSpPr>
          <a:xfrm>
            <a:off x="579437" y="1105954"/>
            <a:ext cx="11277600" cy="3289531"/>
            <a:chOff x="581169" y="-769074"/>
            <a:chExt cx="11277600" cy="2630832"/>
          </a:xfrm>
        </p:grpSpPr>
        <p:sp>
          <p:nvSpPr>
            <p:cNvPr id="64" name="Rectangle 63"/>
            <p:cNvSpPr/>
            <p:nvPr/>
          </p:nvSpPr>
          <p:spPr bwMode="auto">
            <a:xfrm>
              <a:off x="581169" y="-769074"/>
              <a:ext cx="11277600" cy="263083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630832"/>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66" name="Rectangle 65"/>
          <p:cNvSpPr/>
          <p:nvPr/>
        </p:nvSpPr>
        <p:spPr bwMode="auto">
          <a:xfrm>
            <a:off x="575448" y="1168333"/>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nvGrpSpPr>
          <p:cNvPr id="229" name="Group 228"/>
          <p:cNvGrpSpPr/>
          <p:nvPr/>
        </p:nvGrpSpPr>
        <p:grpSpPr>
          <a:xfrm>
            <a:off x="4325819" y="1245631"/>
            <a:ext cx="1875134" cy="2846265"/>
            <a:chOff x="4325819" y="1245631"/>
            <a:chExt cx="1875134" cy="2846265"/>
          </a:xfrm>
        </p:grpSpPr>
        <p:grpSp>
          <p:nvGrpSpPr>
            <p:cNvPr id="22" name="Group 21"/>
            <p:cNvGrpSpPr/>
            <p:nvPr/>
          </p:nvGrpSpPr>
          <p:grpSpPr>
            <a:xfrm>
              <a:off x="4485486" y="2232635"/>
              <a:ext cx="1715467" cy="447815"/>
              <a:chOff x="9396710" y="7675791"/>
              <a:chExt cx="1715467" cy="447815"/>
            </a:xfrm>
          </p:grpSpPr>
          <p:sp>
            <p:nvSpPr>
              <p:cNvPr id="189" name="Rectangle 188"/>
              <p:cNvSpPr/>
              <p:nvPr/>
            </p:nvSpPr>
            <p:spPr bwMode="auto">
              <a:xfrm>
                <a:off x="9396710"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0" name="TextBox 189"/>
              <p:cNvSpPr txBox="1"/>
              <p:nvPr/>
            </p:nvSpPr>
            <p:spPr>
              <a:xfrm>
                <a:off x="9720129" y="7675791"/>
                <a:ext cx="1392048"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Notification Hubs</a:t>
                </a:r>
              </a:p>
            </p:txBody>
          </p:sp>
          <p:pic>
            <p:nvPicPr>
              <p:cNvPr id="225" name="Picture 224"/>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455232" y="7760663"/>
                <a:ext cx="289222" cy="289222"/>
              </a:xfrm>
              <a:prstGeom prst="rect">
                <a:avLst/>
              </a:prstGeom>
              <a:noFill/>
            </p:spPr>
          </p:pic>
        </p:grpSp>
        <p:grpSp>
          <p:nvGrpSpPr>
            <p:cNvPr id="24" name="Group 23"/>
            <p:cNvGrpSpPr/>
            <p:nvPr/>
          </p:nvGrpSpPr>
          <p:grpSpPr>
            <a:xfrm>
              <a:off x="4485486" y="2689847"/>
              <a:ext cx="1712261" cy="447815"/>
              <a:chOff x="9396710" y="7101633"/>
              <a:chExt cx="1712261" cy="447815"/>
            </a:xfrm>
          </p:grpSpPr>
          <p:sp>
            <p:nvSpPr>
              <p:cNvPr id="176" name="Rectangle 175"/>
              <p:cNvSpPr/>
              <p:nvPr/>
            </p:nvSpPr>
            <p:spPr bwMode="auto">
              <a:xfrm>
                <a:off x="9396710"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TextBox 176"/>
              <p:cNvSpPr txBox="1"/>
              <p:nvPr/>
            </p:nvSpPr>
            <p:spPr>
              <a:xfrm>
                <a:off x="9720129" y="7101633"/>
                <a:ext cx="1388842"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API Management</a:t>
                </a:r>
              </a:p>
            </p:txBody>
          </p:sp>
          <p:pic>
            <p:nvPicPr>
              <p:cNvPr id="257" name="Picture 256"/>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9452770" y="7184780"/>
                <a:ext cx="266534" cy="266535"/>
              </a:xfrm>
              <a:prstGeom prst="rect">
                <a:avLst/>
              </a:prstGeom>
              <a:noFill/>
            </p:spPr>
          </p:pic>
        </p:grpSp>
        <p:grpSp>
          <p:nvGrpSpPr>
            <p:cNvPr id="10" name="Group 9"/>
            <p:cNvGrpSpPr/>
            <p:nvPr/>
          </p:nvGrpSpPr>
          <p:grpSpPr>
            <a:xfrm>
              <a:off x="4485486" y="3644081"/>
              <a:ext cx="1534328" cy="447815"/>
              <a:chOff x="9945352" y="2501885"/>
              <a:chExt cx="1534328" cy="447815"/>
            </a:xfrm>
          </p:grpSpPr>
          <p:sp>
            <p:nvSpPr>
              <p:cNvPr id="178" name="Rectangle 177"/>
              <p:cNvSpPr/>
              <p:nvPr/>
            </p:nvSpPr>
            <p:spPr bwMode="auto">
              <a:xfrm>
                <a:off x="9945352" y="252761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9" name="TextBox 178"/>
              <p:cNvSpPr txBox="1"/>
              <p:nvPr/>
            </p:nvSpPr>
            <p:spPr>
              <a:xfrm>
                <a:off x="10268771" y="2501885"/>
                <a:ext cx="1210909"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Cloud Services</a:t>
                </a:r>
              </a:p>
            </p:txBody>
          </p:sp>
          <p:pic>
            <p:nvPicPr>
              <p:cNvPr id="260" name="Picture 259"/>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9996502" y="2579644"/>
                <a:ext cx="289761" cy="289760"/>
              </a:xfrm>
              <a:prstGeom prst="rect">
                <a:avLst/>
              </a:prstGeom>
              <a:noFill/>
            </p:spPr>
          </p:pic>
        </p:grpSp>
        <p:grpSp>
          <p:nvGrpSpPr>
            <p:cNvPr id="11" name="Group 10"/>
            <p:cNvGrpSpPr/>
            <p:nvPr/>
          </p:nvGrpSpPr>
          <p:grpSpPr>
            <a:xfrm>
              <a:off x="4485486" y="3157706"/>
              <a:ext cx="1481428" cy="447815"/>
              <a:chOff x="9945352" y="1927727"/>
              <a:chExt cx="1481428" cy="447815"/>
            </a:xfrm>
          </p:grpSpPr>
          <p:sp>
            <p:nvSpPr>
              <p:cNvPr id="165" name="Rectangle 164"/>
              <p:cNvSpPr/>
              <p:nvPr/>
            </p:nvSpPr>
            <p:spPr bwMode="auto">
              <a:xfrm>
                <a:off x="9945352" y="195345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TextBox 165"/>
              <p:cNvSpPr txBox="1"/>
              <p:nvPr/>
            </p:nvSpPr>
            <p:spPr>
              <a:xfrm>
                <a:off x="10268771" y="1927727"/>
                <a:ext cx="1158009"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Service Fabric</a:t>
                </a:r>
              </a:p>
            </p:txBody>
          </p:sp>
          <p:sp>
            <p:nvSpPr>
              <p:cNvPr id="268" name="Freeform 267"/>
              <p:cNvSpPr/>
              <p:nvPr/>
            </p:nvSpPr>
            <p:spPr bwMode="auto">
              <a:xfrm>
                <a:off x="9996144" y="2006207"/>
                <a:ext cx="282401" cy="271425"/>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b="1" dirty="0">
                  <a:solidFill>
                    <a:prstClr val="white"/>
                  </a:solidFill>
                  <a:latin typeface="Calibri Light" panose="020F0302020204030204"/>
                  <a:ea typeface="Segoe UI" pitchFamily="34" charset="0"/>
                  <a:cs typeface="Segoe UI" pitchFamily="34" charset="0"/>
                </a:endParaRPr>
              </a:p>
            </p:txBody>
          </p:sp>
        </p:grpSp>
        <p:grpSp>
          <p:nvGrpSpPr>
            <p:cNvPr id="9" name="Group 8"/>
            <p:cNvGrpSpPr/>
            <p:nvPr/>
          </p:nvGrpSpPr>
          <p:grpSpPr>
            <a:xfrm>
              <a:off x="4485486" y="1772804"/>
              <a:ext cx="1380440" cy="447815"/>
              <a:chOff x="4413164" y="1353569"/>
              <a:chExt cx="1380440" cy="447815"/>
            </a:xfrm>
          </p:grpSpPr>
          <p:sp>
            <p:nvSpPr>
              <p:cNvPr id="86" name="Rectangle 85"/>
              <p:cNvSpPr/>
              <p:nvPr/>
            </p:nvSpPr>
            <p:spPr bwMode="auto">
              <a:xfrm>
                <a:off x="4413164"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TextBox 86"/>
              <p:cNvSpPr txBox="1"/>
              <p:nvPr/>
            </p:nvSpPr>
            <p:spPr>
              <a:xfrm>
                <a:off x="4736583" y="1353569"/>
                <a:ext cx="1057021"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App Service</a:t>
                </a:r>
              </a:p>
            </p:txBody>
          </p:sp>
          <p:pic>
            <p:nvPicPr>
              <p:cNvPr id="114" name="Picture 113"/>
              <p:cNvPicPr>
                <a:picLocks noChangeAspect="1"/>
              </p:cNvPicPr>
              <p:nvPr/>
            </p:nvPicPr>
            <p:blipFill>
              <a:blip r:embed="rId8"/>
              <a:stretch>
                <a:fillRect/>
              </a:stretch>
            </p:blipFill>
            <p:spPr>
              <a:xfrm>
                <a:off x="4486323" y="1442435"/>
                <a:ext cx="254575" cy="254074"/>
              </a:xfrm>
              <a:prstGeom prst="rect">
                <a:avLst/>
              </a:prstGeom>
            </p:spPr>
          </p:pic>
        </p:grpSp>
        <p:grpSp>
          <p:nvGrpSpPr>
            <p:cNvPr id="123" name="Group 122"/>
            <p:cNvGrpSpPr/>
            <p:nvPr/>
          </p:nvGrpSpPr>
          <p:grpSpPr>
            <a:xfrm>
              <a:off x="4325819" y="1245631"/>
              <a:ext cx="1847696" cy="433965"/>
              <a:chOff x="4325819" y="3441704"/>
              <a:chExt cx="1847696" cy="433965"/>
            </a:xfrm>
          </p:grpSpPr>
          <p:sp>
            <p:nvSpPr>
              <p:cNvPr id="124" name="TextBox 123"/>
              <p:cNvSpPr txBox="1"/>
              <p:nvPr/>
            </p:nvSpPr>
            <p:spPr>
              <a:xfrm>
                <a:off x="4325819" y="3441704"/>
                <a:ext cx="1610056"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App Platform Services</a:t>
                </a:r>
              </a:p>
            </p:txBody>
          </p:sp>
          <p:cxnSp>
            <p:nvCxnSpPr>
              <p:cNvPr id="125" name="Straight Connector 124"/>
              <p:cNvCxnSpPr/>
              <p:nvPr/>
            </p:nvCxnSpPr>
            <p:spPr>
              <a:xfrm>
                <a:off x="4495192"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1" name="Group 230"/>
          <p:cNvGrpSpPr/>
          <p:nvPr/>
        </p:nvGrpSpPr>
        <p:grpSpPr>
          <a:xfrm>
            <a:off x="6198163" y="1245631"/>
            <a:ext cx="1825924" cy="2359890"/>
            <a:chOff x="6198163" y="1245631"/>
            <a:chExt cx="1825924" cy="2359890"/>
          </a:xfrm>
        </p:grpSpPr>
        <p:grpSp>
          <p:nvGrpSpPr>
            <p:cNvPr id="224" name="Group 223"/>
            <p:cNvGrpSpPr/>
            <p:nvPr/>
          </p:nvGrpSpPr>
          <p:grpSpPr>
            <a:xfrm>
              <a:off x="6346253" y="2238541"/>
              <a:ext cx="1595242" cy="447815"/>
              <a:chOff x="6961352" y="8249949"/>
              <a:chExt cx="1595242" cy="447815"/>
            </a:xfrm>
          </p:grpSpPr>
          <p:sp>
            <p:nvSpPr>
              <p:cNvPr id="200" name="Rectangle 199"/>
              <p:cNvSpPr/>
              <p:nvPr/>
            </p:nvSpPr>
            <p:spPr bwMode="auto">
              <a:xfrm>
                <a:off x="6961352"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TextBox 200"/>
              <p:cNvSpPr txBox="1"/>
              <p:nvPr/>
            </p:nvSpPr>
            <p:spPr>
              <a:xfrm>
                <a:off x="7284771" y="8249949"/>
                <a:ext cx="1271823"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BizTalk Services</a:t>
                </a:r>
              </a:p>
            </p:txBody>
          </p:sp>
          <p:pic>
            <p:nvPicPr>
              <p:cNvPr id="235" name="Picture 234" descr="BizTalk Services.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012247" y="8312418"/>
                <a:ext cx="293772" cy="293772"/>
              </a:xfrm>
              <a:prstGeom prst="rect">
                <a:avLst/>
              </a:prstGeom>
              <a:noFill/>
            </p:spPr>
          </p:pic>
        </p:grpSp>
        <p:grpSp>
          <p:nvGrpSpPr>
            <p:cNvPr id="31" name="Group 30"/>
            <p:cNvGrpSpPr/>
            <p:nvPr/>
          </p:nvGrpSpPr>
          <p:grpSpPr>
            <a:xfrm>
              <a:off x="6346253" y="1772804"/>
              <a:ext cx="1624096" cy="447815"/>
              <a:chOff x="6961352" y="7675791"/>
              <a:chExt cx="1624096" cy="447815"/>
            </a:xfrm>
          </p:grpSpPr>
          <p:sp>
            <p:nvSpPr>
              <p:cNvPr id="187" name="Rectangle 186"/>
              <p:cNvSpPr/>
              <p:nvPr/>
            </p:nvSpPr>
            <p:spPr bwMode="auto">
              <a:xfrm>
                <a:off x="6961352"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8" name="TextBox 187"/>
              <p:cNvSpPr txBox="1"/>
              <p:nvPr/>
            </p:nvSpPr>
            <p:spPr>
              <a:xfrm>
                <a:off x="7284771" y="7675791"/>
                <a:ext cx="1300677"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Storage Queues</a:t>
                </a:r>
              </a:p>
            </p:txBody>
          </p:sp>
          <p:pic>
            <p:nvPicPr>
              <p:cNvPr id="243" name="Picture 242" descr="Storage queue.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7012247" y="7744881"/>
                <a:ext cx="292579" cy="292579"/>
              </a:xfrm>
              <a:prstGeom prst="rect">
                <a:avLst/>
              </a:prstGeom>
              <a:noFill/>
            </p:spPr>
          </p:pic>
        </p:grpSp>
        <p:grpSp>
          <p:nvGrpSpPr>
            <p:cNvPr id="12" name="Group 11"/>
            <p:cNvGrpSpPr/>
            <p:nvPr/>
          </p:nvGrpSpPr>
          <p:grpSpPr>
            <a:xfrm>
              <a:off x="6346253" y="2609275"/>
              <a:ext cx="1415706" cy="600164"/>
              <a:chOff x="9945352" y="1277395"/>
              <a:chExt cx="1415706" cy="600164"/>
            </a:xfrm>
          </p:grpSpPr>
          <p:sp>
            <p:nvSpPr>
              <p:cNvPr id="77" name="Rectangle 76"/>
              <p:cNvSpPr/>
              <p:nvPr/>
            </p:nvSpPr>
            <p:spPr bwMode="auto">
              <a:xfrm>
                <a:off x="9945352"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Box 77"/>
              <p:cNvSpPr txBox="1"/>
              <p:nvPr/>
            </p:nvSpPr>
            <p:spPr>
              <a:xfrm>
                <a:off x="10268771" y="1277395"/>
                <a:ext cx="1092287" cy="600164"/>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Hybrid </a:t>
                </a:r>
                <a:b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Connections</a:t>
                </a:r>
              </a:p>
            </p:txBody>
          </p:sp>
          <p:pic>
            <p:nvPicPr>
              <p:cNvPr id="238" name="Picture 237" descr="Hybrid Connections (BizTalk).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9996144" y="1406444"/>
                <a:ext cx="292084" cy="292083"/>
              </a:xfrm>
              <a:prstGeom prst="rect">
                <a:avLst/>
              </a:prstGeom>
              <a:noFill/>
            </p:spPr>
          </p:pic>
        </p:grpSp>
        <p:grpSp>
          <p:nvGrpSpPr>
            <p:cNvPr id="227" name="Group 226"/>
            <p:cNvGrpSpPr/>
            <p:nvPr/>
          </p:nvGrpSpPr>
          <p:grpSpPr>
            <a:xfrm>
              <a:off x="6346253" y="3157706"/>
              <a:ext cx="1343570" cy="447815"/>
              <a:chOff x="4531206" y="8249949"/>
              <a:chExt cx="1343570" cy="447815"/>
            </a:xfrm>
          </p:grpSpPr>
          <p:sp>
            <p:nvSpPr>
              <p:cNvPr id="198" name="Rectangle 197"/>
              <p:cNvSpPr/>
              <p:nvPr/>
            </p:nvSpPr>
            <p:spPr bwMode="auto">
              <a:xfrm>
                <a:off x="4531206"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TextBox 198"/>
              <p:cNvSpPr txBox="1"/>
              <p:nvPr/>
            </p:nvSpPr>
            <p:spPr>
              <a:xfrm>
                <a:off x="4854625" y="8249949"/>
                <a:ext cx="1020151"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Service Bus</a:t>
                </a:r>
              </a:p>
            </p:txBody>
          </p:sp>
          <p:pic>
            <p:nvPicPr>
              <p:cNvPr id="240" name="Picture 239" descr="Service Bus.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589629" y="8333721"/>
                <a:ext cx="292344" cy="292344"/>
              </a:xfrm>
              <a:prstGeom prst="rect">
                <a:avLst/>
              </a:prstGeom>
              <a:noFill/>
            </p:spPr>
          </p:pic>
        </p:grpSp>
        <p:grpSp>
          <p:nvGrpSpPr>
            <p:cNvPr id="126" name="Group 125"/>
            <p:cNvGrpSpPr/>
            <p:nvPr/>
          </p:nvGrpSpPr>
          <p:grpSpPr>
            <a:xfrm>
              <a:off x="6198163" y="1245631"/>
              <a:ext cx="1825924" cy="433965"/>
              <a:chOff x="6198163" y="3441704"/>
              <a:chExt cx="1825924" cy="433965"/>
            </a:xfrm>
          </p:grpSpPr>
          <p:sp>
            <p:nvSpPr>
              <p:cNvPr id="127" name="TextBox 126"/>
              <p:cNvSpPr txBox="1"/>
              <p:nvPr/>
            </p:nvSpPr>
            <p:spPr>
              <a:xfrm>
                <a:off x="6198163" y="3441704"/>
                <a:ext cx="992901"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Integration</a:t>
                </a:r>
              </a:p>
            </p:txBody>
          </p:sp>
          <p:cxnSp>
            <p:nvCxnSpPr>
              <p:cNvPr id="128" name="Straight Connector 127"/>
              <p:cNvCxnSpPr/>
              <p:nvPr/>
            </p:nvCxnSpPr>
            <p:spPr>
              <a:xfrm>
                <a:off x="6345764"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3" name="Group 232"/>
          <p:cNvGrpSpPr/>
          <p:nvPr/>
        </p:nvGrpSpPr>
        <p:grpSpPr>
          <a:xfrm>
            <a:off x="8026963" y="1245631"/>
            <a:ext cx="2028771" cy="2362731"/>
            <a:chOff x="8026963" y="1245631"/>
            <a:chExt cx="2028771" cy="2362731"/>
          </a:xfrm>
        </p:grpSpPr>
        <p:grpSp>
          <p:nvGrpSpPr>
            <p:cNvPr id="23" name="Group 22"/>
            <p:cNvGrpSpPr/>
            <p:nvPr/>
          </p:nvGrpSpPr>
          <p:grpSpPr>
            <a:xfrm>
              <a:off x="8197599" y="3160547"/>
              <a:ext cx="1308304" cy="447815"/>
              <a:chOff x="9396710" y="8249949"/>
              <a:chExt cx="1308304" cy="447815"/>
            </a:xfrm>
          </p:grpSpPr>
          <p:sp>
            <p:nvSpPr>
              <p:cNvPr id="202" name="Rectangle 201"/>
              <p:cNvSpPr/>
              <p:nvPr/>
            </p:nvSpPr>
            <p:spPr bwMode="auto">
              <a:xfrm>
                <a:off x="9396710"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TextBox 202"/>
              <p:cNvSpPr txBox="1"/>
              <p:nvPr/>
            </p:nvSpPr>
            <p:spPr>
              <a:xfrm>
                <a:off x="9720129" y="8249949"/>
                <a:ext cx="984885"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Azure SDK</a:t>
                </a:r>
              </a:p>
            </p:txBody>
          </p:sp>
          <p:pic>
            <p:nvPicPr>
              <p:cNvPr id="249" name="Picture 248"/>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9452424" y="8321304"/>
                <a:ext cx="279457" cy="279457"/>
              </a:xfrm>
              <a:prstGeom prst="rect">
                <a:avLst/>
              </a:prstGeom>
              <a:noFill/>
            </p:spPr>
          </p:pic>
        </p:grpSp>
        <p:grpSp>
          <p:nvGrpSpPr>
            <p:cNvPr id="25" name="Group 24"/>
            <p:cNvGrpSpPr/>
            <p:nvPr/>
          </p:nvGrpSpPr>
          <p:grpSpPr>
            <a:xfrm>
              <a:off x="8197599" y="2694491"/>
              <a:ext cx="1835692" cy="447815"/>
              <a:chOff x="9396710" y="6527475"/>
              <a:chExt cx="1835692" cy="447815"/>
            </a:xfrm>
          </p:grpSpPr>
          <p:sp>
            <p:nvSpPr>
              <p:cNvPr id="163" name="Rectangle 162"/>
              <p:cNvSpPr/>
              <p:nvPr/>
            </p:nvSpPr>
            <p:spPr bwMode="auto">
              <a:xfrm>
                <a:off x="9396710"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4" name="TextBox 163"/>
              <p:cNvSpPr txBox="1"/>
              <p:nvPr/>
            </p:nvSpPr>
            <p:spPr>
              <a:xfrm>
                <a:off x="9720129" y="6527475"/>
                <a:ext cx="1512273"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Application Insights</a:t>
                </a:r>
              </a:p>
            </p:txBody>
          </p:sp>
          <p:pic>
            <p:nvPicPr>
              <p:cNvPr id="252" name="Picture 251" descr="Application Insights.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453760" y="6606657"/>
                <a:ext cx="264554" cy="264554"/>
              </a:xfrm>
              <a:prstGeom prst="rect">
                <a:avLst/>
              </a:prstGeom>
              <a:noFill/>
            </p:spPr>
          </p:pic>
        </p:grpSp>
        <p:grpSp>
          <p:nvGrpSpPr>
            <p:cNvPr id="27" name="Group 26"/>
            <p:cNvGrpSpPr/>
            <p:nvPr/>
          </p:nvGrpSpPr>
          <p:grpSpPr>
            <a:xfrm>
              <a:off x="8197599" y="1770846"/>
              <a:ext cx="1444560" cy="447815"/>
              <a:chOff x="6961352" y="5953317"/>
              <a:chExt cx="1444560" cy="447815"/>
            </a:xfrm>
          </p:grpSpPr>
          <p:sp>
            <p:nvSpPr>
              <p:cNvPr id="83" name="Rectangle 82"/>
              <p:cNvSpPr/>
              <p:nvPr/>
            </p:nvSpPr>
            <p:spPr bwMode="auto">
              <a:xfrm>
                <a:off x="6961352"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p:cNvSpPr txBox="1"/>
              <p:nvPr/>
            </p:nvSpPr>
            <p:spPr>
              <a:xfrm>
                <a:off x="7284771" y="5953317"/>
                <a:ext cx="1121141"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Visual Studio</a:t>
                </a:r>
              </a:p>
            </p:txBody>
          </p:sp>
          <p:pic>
            <p:nvPicPr>
              <p:cNvPr id="254" name="Picture 253"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045002"/>
                <a:ext cx="231225" cy="231225"/>
              </a:xfrm>
              <a:prstGeom prst="rect">
                <a:avLst/>
              </a:prstGeom>
              <a:noFill/>
            </p:spPr>
          </p:pic>
        </p:grpSp>
        <p:grpSp>
          <p:nvGrpSpPr>
            <p:cNvPr id="29" name="Group 28"/>
            <p:cNvGrpSpPr/>
            <p:nvPr/>
          </p:nvGrpSpPr>
          <p:grpSpPr>
            <a:xfrm>
              <a:off x="8197599" y="2233592"/>
              <a:ext cx="1858135" cy="447815"/>
              <a:chOff x="6961352" y="6527475"/>
              <a:chExt cx="1858135" cy="447815"/>
            </a:xfrm>
          </p:grpSpPr>
          <p:sp>
            <p:nvSpPr>
              <p:cNvPr id="162" name="TextBox 161"/>
              <p:cNvSpPr txBox="1"/>
              <p:nvPr/>
            </p:nvSpPr>
            <p:spPr>
              <a:xfrm>
                <a:off x="7284771" y="6527475"/>
                <a:ext cx="1534716"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Visual Studio Online</a:t>
                </a:r>
              </a:p>
            </p:txBody>
          </p:sp>
          <p:grpSp>
            <p:nvGrpSpPr>
              <p:cNvPr id="28" name="Group 27"/>
              <p:cNvGrpSpPr/>
              <p:nvPr/>
            </p:nvGrpSpPr>
            <p:grpSpPr>
              <a:xfrm>
                <a:off x="6961352" y="6553202"/>
                <a:ext cx="390887" cy="390887"/>
                <a:chOff x="6961352" y="6553202"/>
                <a:chExt cx="390887" cy="390887"/>
              </a:xfrm>
            </p:grpSpPr>
            <p:sp>
              <p:nvSpPr>
                <p:cNvPr id="161" name="Rectangle 160"/>
                <p:cNvSpPr/>
                <p:nvPr/>
              </p:nvSpPr>
              <p:spPr bwMode="auto">
                <a:xfrm>
                  <a:off x="6961352"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96" name="Picture 395"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632232"/>
                  <a:ext cx="231225" cy="231225"/>
                </a:xfrm>
                <a:prstGeom prst="rect">
                  <a:avLst/>
                </a:prstGeom>
                <a:noFill/>
              </p:spPr>
            </p:pic>
          </p:grpSp>
        </p:grpSp>
        <p:grpSp>
          <p:nvGrpSpPr>
            <p:cNvPr id="129" name="Group 128"/>
            <p:cNvGrpSpPr/>
            <p:nvPr/>
          </p:nvGrpSpPr>
          <p:grpSpPr>
            <a:xfrm>
              <a:off x="8026963" y="1245631"/>
              <a:ext cx="1847696" cy="433965"/>
              <a:chOff x="8026963" y="3441704"/>
              <a:chExt cx="1847696" cy="433965"/>
            </a:xfrm>
          </p:grpSpPr>
          <p:sp>
            <p:nvSpPr>
              <p:cNvPr id="130" name="TextBox 129"/>
              <p:cNvSpPr txBox="1"/>
              <p:nvPr/>
            </p:nvSpPr>
            <p:spPr>
              <a:xfrm>
                <a:off x="8026963" y="3441704"/>
                <a:ext cx="1467389"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Development Tools</a:t>
                </a:r>
              </a:p>
            </p:txBody>
          </p:sp>
          <p:cxnSp>
            <p:nvCxnSpPr>
              <p:cNvPr id="131" name="Straight Connector 130"/>
              <p:cNvCxnSpPr/>
              <p:nvPr/>
            </p:nvCxnSpPr>
            <p:spPr>
              <a:xfrm>
                <a:off x="8196336"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4" name="Group 233"/>
          <p:cNvGrpSpPr/>
          <p:nvPr/>
        </p:nvGrpSpPr>
        <p:grpSpPr>
          <a:xfrm>
            <a:off x="9855763" y="1245631"/>
            <a:ext cx="2544248" cy="1435777"/>
            <a:chOff x="9855763" y="1245631"/>
            <a:chExt cx="2544248" cy="1435777"/>
          </a:xfrm>
        </p:grpSpPr>
        <p:grpSp>
          <p:nvGrpSpPr>
            <p:cNvPr id="26" name="Group 25"/>
            <p:cNvGrpSpPr/>
            <p:nvPr/>
          </p:nvGrpSpPr>
          <p:grpSpPr>
            <a:xfrm>
              <a:off x="10040150" y="1693802"/>
              <a:ext cx="2359861" cy="600164"/>
              <a:chOff x="9396710" y="5877143"/>
              <a:chExt cx="2359861" cy="600164"/>
            </a:xfrm>
          </p:grpSpPr>
          <p:sp>
            <p:nvSpPr>
              <p:cNvPr id="80" name="Rectangle 79"/>
              <p:cNvSpPr/>
              <p:nvPr/>
            </p:nvSpPr>
            <p:spPr bwMode="auto">
              <a:xfrm>
                <a:off x="9396710"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TextBox 80"/>
              <p:cNvSpPr txBox="1"/>
              <p:nvPr/>
            </p:nvSpPr>
            <p:spPr>
              <a:xfrm>
                <a:off x="9720129" y="5877143"/>
                <a:ext cx="2036442" cy="600164"/>
              </a:xfrm>
              <a:prstGeom prst="rect">
                <a:avLst/>
              </a:prstGeom>
              <a:noFill/>
            </p:spPr>
            <p:txBody>
              <a:bodyPr wrap="squar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Content Delivery </a:t>
                </a:r>
                <a:b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Network</a:t>
                </a:r>
              </a:p>
            </p:txBody>
          </p:sp>
          <p:pic>
            <p:nvPicPr>
              <p:cNvPr id="232" name="Picture 231"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9452479" y="6000668"/>
                <a:ext cx="296125" cy="296125"/>
              </a:xfrm>
              <a:prstGeom prst="rect">
                <a:avLst/>
              </a:prstGeom>
              <a:noFill/>
            </p:spPr>
          </p:pic>
        </p:grpSp>
        <p:grpSp>
          <p:nvGrpSpPr>
            <p:cNvPr id="30" name="Group 29"/>
            <p:cNvGrpSpPr/>
            <p:nvPr/>
          </p:nvGrpSpPr>
          <p:grpSpPr>
            <a:xfrm>
              <a:off x="10040150" y="2233593"/>
              <a:ext cx="1558372" cy="447815"/>
              <a:chOff x="6961352" y="7101633"/>
              <a:chExt cx="1558372" cy="447815"/>
            </a:xfrm>
          </p:grpSpPr>
          <p:sp>
            <p:nvSpPr>
              <p:cNvPr id="174" name="Rectangle 173"/>
              <p:cNvSpPr/>
              <p:nvPr/>
            </p:nvSpPr>
            <p:spPr bwMode="auto">
              <a:xfrm>
                <a:off x="6961352"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5" name="TextBox 174"/>
              <p:cNvSpPr txBox="1"/>
              <p:nvPr/>
            </p:nvSpPr>
            <p:spPr>
              <a:xfrm>
                <a:off x="7284771" y="7101633"/>
                <a:ext cx="1234953"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Media Services</a:t>
                </a:r>
              </a:p>
            </p:txBody>
          </p:sp>
          <p:pic>
            <p:nvPicPr>
              <p:cNvPr id="230" name="Picture 229"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7025365" y="7188582"/>
                <a:ext cx="263115" cy="263115"/>
              </a:xfrm>
              <a:prstGeom prst="rect">
                <a:avLst/>
              </a:prstGeom>
              <a:noFill/>
            </p:spPr>
          </p:pic>
        </p:grpSp>
        <p:grpSp>
          <p:nvGrpSpPr>
            <p:cNvPr id="132" name="Group 131"/>
            <p:cNvGrpSpPr/>
            <p:nvPr/>
          </p:nvGrpSpPr>
          <p:grpSpPr>
            <a:xfrm>
              <a:off x="9855763" y="1245631"/>
              <a:ext cx="1869468" cy="433965"/>
              <a:chOff x="9855763" y="3441704"/>
              <a:chExt cx="1869468" cy="433965"/>
            </a:xfrm>
          </p:grpSpPr>
          <p:sp>
            <p:nvSpPr>
              <p:cNvPr id="133" name="TextBox 132"/>
              <p:cNvSpPr txBox="1"/>
              <p:nvPr/>
            </p:nvSpPr>
            <p:spPr>
              <a:xfrm>
                <a:off x="9855763" y="3441704"/>
                <a:ext cx="1162819"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Media &amp; CDN</a:t>
                </a:r>
              </a:p>
            </p:txBody>
          </p:sp>
          <p:cxnSp>
            <p:nvCxnSpPr>
              <p:cNvPr id="134" name="Straight Connector 133"/>
              <p:cNvCxnSpPr/>
              <p:nvPr/>
            </p:nvCxnSpPr>
            <p:spPr>
              <a:xfrm>
                <a:off x="10046908"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0189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xit" presetSubtype="0" fill="hold" grpId="0" nodeType="afterEffect">
                                  <p:stCondLst>
                                    <p:cond delay="0"/>
                                  </p:stCondLst>
                                  <p:childTnLst>
                                    <p:animEffect transition="out" filter="fade">
                                      <p:cBhvr>
                                        <p:cTn id="13" dur="500"/>
                                        <p:tgtEl>
                                          <p:spTgt spid="42"/>
                                        </p:tgtEl>
                                      </p:cBhvr>
                                    </p:animEffect>
                                    <p:set>
                                      <p:cBhvr>
                                        <p:cTn id="14" dur="1" fill="hold">
                                          <p:stCondLst>
                                            <p:cond delay="499"/>
                                          </p:stCondLst>
                                        </p:cTn>
                                        <p:tgtEl>
                                          <p:spTgt spid="42"/>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63"/>
                                        </p:tgtEl>
                                      </p:cBhvr>
                                    </p:animEffect>
                                    <p:set>
                                      <p:cBhvr>
                                        <p:cTn id="17" dur="1" fill="hold">
                                          <p:stCondLst>
                                            <p:cond delay="499"/>
                                          </p:stCondLst>
                                        </p:cTn>
                                        <p:tgtEl>
                                          <p:spTgt spid="63"/>
                                        </p:tgtEl>
                                        <p:attrNameLst>
                                          <p:attrName>style.visibility</p:attrName>
                                        </p:attrNameLst>
                                      </p:cBhvr>
                                      <p:to>
                                        <p:strVal val="hidden"/>
                                      </p:to>
                                    </p:set>
                                  </p:childTnLst>
                                </p:cTn>
                              </p:par>
                            </p:childTnLst>
                          </p:cTn>
                        </p:par>
                        <p:par>
                          <p:cTn id="18" fill="hold">
                            <p:stCondLst>
                              <p:cond delay="1000"/>
                            </p:stCondLst>
                            <p:childTnLst>
                              <p:par>
                                <p:cTn id="19" presetID="42" presetClass="path" presetSubtype="0" accel="50000" decel="50000" fill="hold" nodeType="afterEffect">
                                  <p:stCondLst>
                                    <p:cond delay="0"/>
                                  </p:stCondLst>
                                  <p:childTnLst>
                                    <p:animMotion origin="layout" path="M 0 2.36042E-7 L 0 0.18202 " pathEditMode="relative" rAng="0" ptsTypes="AA">
                                      <p:cBhvr>
                                        <p:cTn id="20" dur="500" fill="hold"/>
                                        <p:tgtEl>
                                          <p:spTgt spid="6"/>
                                        </p:tgtEl>
                                        <p:attrNameLst>
                                          <p:attrName>ppt_x</p:attrName>
                                          <p:attrName>ppt_y</p:attrName>
                                        </p:attrNameLst>
                                      </p:cBhvr>
                                      <p:rCtr x="0" y="9101"/>
                                    </p:animMotion>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250"/>
                                        <p:tgtEl>
                                          <p:spTgt spid="7"/>
                                        </p:tgtEl>
                                      </p:cBhvr>
                                    </p:animEffect>
                                  </p:childTnLst>
                                </p:cTn>
                              </p:par>
                            </p:childTnLst>
                          </p:cTn>
                        </p:par>
                        <p:par>
                          <p:cTn id="25" fill="hold">
                            <p:stCondLst>
                              <p:cond delay="1750"/>
                            </p:stCondLst>
                            <p:childTnLst>
                              <p:par>
                                <p:cTn id="26" presetID="10" presetClass="entr" presetSubtype="0" fill="hold" grpId="0" nodeType="after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250"/>
                                        <p:tgtEl>
                                          <p:spTgt spid="66"/>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229"/>
                                        </p:tgtEl>
                                        <p:attrNameLst>
                                          <p:attrName>style.visibility</p:attrName>
                                        </p:attrNameLst>
                                      </p:cBhvr>
                                      <p:to>
                                        <p:strVal val="visible"/>
                                      </p:to>
                                    </p:set>
                                    <p:animEffect transition="in" filter="fade">
                                      <p:cBhvr>
                                        <p:cTn id="32" dur="250"/>
                                        <p:tgtEl>
                                          <p:spTgt spid="229"/>
                                        </p:tgtEl>
                                      </p:cBhvr>
                                    </p:animEffect>
                                  </p:childTnLst>
                                </p:cTn>
                              </p:par>
                              <p:par>
                                <p:cTn id="33" presetID="10" presetClass="entr" presetSubtype="0" fill="hold" nodeType="withEffect">
                                  <p:stCondLst>
                                    <p:cond delay="100"/>
                                  </p:stCondLst>
                                  <p:childTnLst>
                                    <p:set>
                                      <p:cBhvr>
                                        <p:cTn id="34" dur="1" fill="hold">
                                          <p:stCondLst>
                                            <p:cond delay="0"/>
                                          </p:stCondLst>
                                        </p:cTn>
                                        <p:tgtEl>
                                          <p:spTgt spid="231"/>
                                        </p:tgtEl>
                                        <p:attrNameLst>
                                          <p:attrName>style.visibility</p:attrName>
                                        </p:attrNameLst>
                                      </p:cBhvr>
                                      <p:to>
                                        <p:strVal val="visible"/>
                                      </p:to>
                                    </p:set>
                                    <p:animEffect transition="in" filter="fade">
                                      <p:cBhvr>
                                        <p:cTn id="35" dur="250"/>
                                        <p:tgtEl>
                                          <p:spTgt spid="231"/>
                                        </p:tgtEl>
                                      </p:cBhvr>
                                    </p:animEffect>
                                  </p:childTnLst>
                                </p:cTn>
                              </p:par>
                              <p:par>
                                <p:cTn id="36" presetID="10" presetClass="entr" presetSubtype="0" fill="hold" nodeType="withEffect">
                                  <p:stCondLst>
                                    <p:cond delay="150"/>
                                  </p:stCondLst>
                                  <p:childTnLst>
                                    <p:set>
                                      <p:cBhvr>
                                        <p:cTn id="37" dur="1" fill="hold">
                                          <p:stCondLst>
                                            <p:cond delay="0"/>
                                          </p:stCondLst>
                                        </p:cTn>
                                        <p:tgtEl>
                                          <p:spTgt spid="233"/>
                                        </p:tgtEl>
                                        <p:attrNameLst>
                                          <p:attrName>style.visibility</p:attrName>
                                        </p:attrNameLst>
                                      </p:cBhvr>
                                      <p:to>
                                        <p:strVal val="visible"/>
                                      </p:to>
                                    </p:set>
                                    <p:animEffect transition="in" filter="fade">
                                      <p:cBhvr>
                                        <p:cTn id="38" dur="250"/>
                                        <p:tgtEl>
                                          <p:spTgt spid="233"/>
                                        </p:tgtEl>
                                      </p:cBhvr>
                                    </p:animEffect>
                                  </p:childTnLst>
                                </p:cTn>
                              </p:par>
                              <p:par>
                                <p:cTn id="39" presetID="10" presetClass="entr" presetSubtype="0" fill="hold" nodeType="withEffect">
                                  <p:stCondLst>
                                    <p:cond delay="200"/>
                                  </p:stCondLst>
                                  <p:childTnLst>
                                    <p:set>
                                      <p:cBhvr>
                                        <p:cTn id="40" dur="1" fill="hold">
                                          <p:stCondLst>
                                            <p:cond delay="0"/>
                                          </p:stCondLst>
                                        </p:cTn>
                                        <p:tgtEl>
                                          <p:spTgt spid="234"/>
                                        </p:tgtEl>
                                        <p:attrNameLst>
                                          <p:attrName>style.visibility</p:attrName>
                                        </p:attrNameLst>
                                      </p:cBhvr>
                                      <p:to>
                                        <p:strVal val="visible"/>
                                      </p:to>
                                    </p:set>
                                    <p:animEffect transition="in" filter="fade">
                                      <p:cBhvr>
                                        <p:cTn id="41" dur="25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2" grpId="0" animBg="1"/>
      <p:bldP spid="63" grpId="0"/>
      <p:bldP spid="4" grpId="0"/>
      <p:bldP spid="66" grpId="0"/>
    </p:bldLst>
  </p:timing>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C9C3234-2339-4DAF-A47B-F3F7479B742D}"/>
    </a:ext>
  </a:extLst>
</a:theme>
</file>

<file path=ppt/theme/theme10.xml><?xml version="1.0" encoding="utf-8"?>
<a:theme xmlns:a="http://schemas.openxmlformats.org/drawingml/2006/main" name="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11.xml><?xml version="1.0" encoding="utf-8"?>
<a:theme xmlns:a="http://schemas.openxmlformats.org/drawingml/2006/main" name="WPC 2015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0892B3D4-AF20-4512-8745-46F89CD91C14}"/>
    </a:ext>
  </a:extLst>
</a:theme>
</file>

<file path=ppt/theme/theme12.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3.xml><?xml version="1.0" encoding="utf-8"?>
<a:theme xmlns:a="http://schemas.openxmlformats.org/drawingml/2006/main" name="1_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14.xml><?xml version="1.0" encoding="utf-8"?>
<a:theme xmlns:a="http://schemas.openxmlformats.org/drawingml/2006/main" name="1_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15.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6.xml><?xml version="1.0" encoding="utf-8"?>
<a:theme xmlns:a="http://schemas.openxmlformats.org/drawingml/2006/main" name="2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3.xml><?xml version="1.0" encoding="utf-8"?>
<a:theme xmlns:a="http://schemas.openxmlformats.org/drawingml/2006/main" name="3_WPC 2015 Dark Gray Template">
  <a:themeElements>
    <a:clrScheme name="WPC 2015">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potx" id="{FEE8CB71-F2F8-4987-8CBB-F00E542D2B57}" vid="{3198EE34-AF96-489C-A884-7484450C0A0A}"/>
    </a:ext>
  </a:extLst>
</a:theme>
</file>

<file path=ppt/theme/theme4.xml><?xml version="1.0" encoding="utf-8"?>
<a:theme xmlns:a="http://schemas.openxmlformats.org/drawingml/2006/main" name="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5.xml><?xml version="1.0" encoding="utf-8"?>
<a:theme xmlns:a="http://schemas.openxmlformats.org/drawingml/2006/main" name="MGXFY16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D963DCD1-39B0-4BB5-BFF0-BEAA01E52ED8}"/>
    </a:ext>
  </a:extLst>
</a:theme>
</file>

<file path=ppt/theme/theme6.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7.xml><?xml version="1.0" encoding="utf-8"?>
<a:theme xmlns:a="http://schemas.openxmlformats.org/drawingml/2006/main" name="MSVID_TT_White-Teal_16x9_Aug2013">
  <a:themeElements>
    <a:clrScheme name="MS Narrative">
      <a:dk1>
        <a:srgbClr val="505050"/>
      </a:dk1>
      <a:lt1>
        <a:srgbClr val="FFFFFF"/>
      </a:lt1>
      <a:dk2>
        <a:srgbClr val="00BCF2"/>
      </a:dk2>
      <a:lt2>
        <a:srgbClr val="D2D2D2"/>
      </a:lt2>
      <a:accent1>
        <a:srgbClr val="00BCF2"/>
      </a:accent1>
      <a:accent2>
        <a:srgbClr val="7FBA00"/>
      </a:accent2>
      <a:accent3>
        <a:srgbClr val="FF8C00"/>
      </a:accent3>
      <a:accent4>
        <a:srgbClr val="B4009E"/>
      </a:accent4>
      <a:accent5>
        <a:srgbClr val="0072C6"/>
      </a:accent5>
      <a:accent6>
        <a:srgbClr val="FFB90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Nov2013.potx" id="{36A86AC3-D88A-44D7-A0A2-D821E5751884}" vid="{D050F9CB-58A1-4F0A-B5C2-C8E84885E060}"/>
    </a:ext>
  </a:extLst>
</a:theme>
</file>

<file path=ppt/theme/theme8.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9.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2.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3.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4.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5.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6.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7.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8.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9.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Control xmlns="http://schemas.microsoft.com/VisualStudio/2011/storyboarding/control">
  <Id Name="d45d9a28-4d48-4835-9009-441d319c6f12" Revision="1" Stencil="System.MyShapes" StencilVersion="1.0"/>
</Control>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_ip_UnifiedCompliancePolicyUIAction xmlns="http://schemas.microsoft.com/sharepoint/v3" xsi:nil="true"/>
    <_ip_UnifiedCompliancePolicyProperties xmlns="http://schemas.microsoft.com/sharepoint/v3" xsi:nil="true"/>
    <_ShortcutUrl xmlns="0cd5e047-7587-471a-b27c-5f56c6d0ac56">
      <Url xsi:nil="true"/>
      <Description xsi:nil="true"/>
    </_Shortcut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329A1C1CFFD0545A9878BDE2DD7EC18" ma:contentTypeVersion="6" ma:contentTypeDescription="Create a new document." ma:contentTypeScope="" ma:versionID="01ae416629250d6fb0403900bfeb7498">
  <xsd:schema xmlns:xsd="http://www.w3.org/2001/XMLSchema" xmlns:xs="http://www.w3.org/2001/XMLSchema" xmlns:p="http://schemas.microsoft.com/office/2006/metadata/properties" xmlns:ns1="http://schemas.microsoft.com/sharepoint/v3" xmlns:ns2="b92fdc2a-1594-4510-aa86-45464713a14f" xmlns:ns3="0cd5e047-7587-471a-b27c-5f56c6d0ac56" targetNamespace="http://schemas.microsoft.com/office/2006/metadata/properties" ma:root="true" ma:fieldsID="3c975a86ec9e8916f782d070e6b607a7" ns1:_="" ns2:_="" ns3:_="">
    <xsd:import namespace="http://schemas.microsoft.com/sharepoint/v3"/>
    <xsd:import namespace="b92fdc2a-1594-4510-aa86-45464713a14f"/>
    <xsd:import namespace="0cd5e047-7587-471a-b27c-5f56c6d0ac56"/>
    <xsd:element name="properties">
      <xsd:complexType>
        <xsd:sequence>
          <xsd:element name="documentManagement">
            <xsd:complexType>
              <xsd:all>
                <xsd:element ref="ns1:PublishingStartDate" minOccurs="0"/>
                <xsd:element ref="ns1:PublishingExpirationDate" minOccurs="0"/>
                <xsd:element ref="ns2:SharedWithUsers" minOccurs="0"/>
                <xsd:element ref="ns2:SharedWithDetails" minOccurs="0"/>
                <xsd:element ref="ns3:_ShortcutUrl"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2fdc2a-1594-4510-aa86-45464713a14f"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cd5e047-7587-471a-b27c-5f56c6d0ac56" elementFormDefault="qualified">
    <xsd:import namespace="http://schemas.microsoft.com/office/2006/documentManagement/types"/>
    <xsd:import namespace="http://schemas.microsoft.com/office/infopath/2007/PartnerControls"/>
    <xsd:element name="_ShortcutUrl" ma:index="12" nillable="true" ma:displayName="_ShortcutUrl" ma:hidden="true" ma:internalName="c000__Shortcut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ontrol xmlns="http://schemas.microsoft.com/VisualStudio/2011/storyboarding/control">
  <Id Name="e3e06cf2-79b7-4f70-a145-44903a30dc14" Revision="1" Stencil="System.MyShapes" StencilVersion="1.0"/>
</Control>
</file>

<file path=customXml/item5.xml><?xml version="1.0" encoding="utf-8"?>
<Control xmlns="http://schemas.microsoft.com/VisualStudio/2011/storyboarding/control">
  <Id Name="e3e06cf2-79b7-4f70-a145-44903a30dc14" Revision="1" Stencil="System.MyShapes" StencilVersion="1.0"/>
</Control>
</file>

<file path=customXml/item6.xml><?xml version="1.0" encoding="utf-8"?>
<Control xmlns="http://schemas.microsoft.com/VisualStudio/2011/storyboarding/control">
  <Id Name="e3e06cf2-79b7-4f70-a145-44903a30dc14" Revision="1" Stencil="System.MyShapes" StencilVersion="1.0"/>
</Control>
</file>

<file path=customXml/item7.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2A12D0E-AB32-494D-8E13-4368001CE302}">
  <ds:schemaRefs>
    <ds:schemaRef ds:uri="http://schemas.microsoft.com/VisualStudio/2011/storyboarding/control"/>
  </ds:schemaRefs>
</ds:datastoreItem>
</file>

<file path=customXml/itemProps2.xml><?xml version="1.0" encoding="utf-8"?>
<ds:datastoreItem xmlns:ds="http://schemas.openxmlformats.org/officeDocument/2006/customXml" ds:itemID="{F9C08522-379E-47EF-B96F-18B276987A8D}">
  <ds:schemaRefs>
    <ds:schemaRef ds:uri="http://purl.org/dc/elements/1.1/"/>
    <ds:schemaRef ds:uri="http://schemas.microsoft.com/office/2006/metadata/properties"/>
    <ds:schemaRef ds:uri="http://schemas.microsoft.com/sharepoint/v3"/>
    <ds:schemaRef ds:uri="0cd5e047-7587-471a-b27c-5f56c6d0ac56"/>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b92fdc2a-1594-4510-aa86-45464713a14f"/>
    <ds:schemaRef ds:uri="http://www.w3.org/XML/1998/namespace"/>
    <ds:schemaRef ds:uri="http://purl.org/dc/dcmitype/"/>
  </ds:schemaRefs>
</ds:datastoreItem>
</file>

<file path=customXml/itemProps3.xml><?xml version="1.0" encoding="utf-8"?>
<ds:datastoreItem xmlns:ds="http://schemas.openxmlformats.org/officeDocument/2006/customXml" ds:itemID="{21CF19CE-ED84-466C-B11A-196C2FE1C7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92fdc2a-1594-4510-aa86-45464713a14f"/>
    <ds:schemaRef ds:uri="0cd5e047-7587-471a-b27c-5f56c6d0ac5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4BBC10F7-D7F7-45CA-A042-AD9DC36FBB9F}">
  <ds:schemaRefs>
    <ds:schemaRef ds:uri="http://schemas.microsoft.com/VisualStudio/2011/storyboarding/control"/>
  </ds:schemaRefs>
</ds:datastoreItem>
</file>

<file path=customXml/itemProps5.xml><?xml version="1.0" encoding="utf-8"?>
<ds:datastoreItem xmlns:ds="http://schemas.openxmlformats.org/officeDocument/2006/customXml" ds:itemID="{2404308F-8887-4628-AA37-AB04B7493EF0}">
  <ds:schemaRefs>
    <ds:schemaRef ds:uri="http://schemas.microsoft.com/VisualStudio/2011/storyboarding/control"/>
  </ds:schemaRefs>
</ds:datastoreItem>
</file>

<file path=customXml/itemProps6.xml><?xml version="1.0" encoding="utf-8"?>
<ds:datastoreItem xmlns:ds="http://schemas.openxmlformats.org/officeDocument/2006/customXml" ds:itemID="{18F04183-777B-4CB3-8221-3545CB41068B}">
  <ds:schemaRefs>
    <ds:schemaRef ds:uri="http://schemas.microsoft.com/VisualStudio/2011/storyboarding/control"/>
  </ds:schemaRefs>
</ds:datastoreItem>
</file>

<file path=customXml/itemProps7.xml><?xml version="1.0" encoding="utf-8"?>
<ds:datastoreItem xmlns:ds="http://schemas.openxmlformats.org/officeDocument/2006/customXml" ds:itemID="{477F3323-623F-4F4A-9B39-64F0061BE0D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22780</TotalTime>
  <Words>2649</Words>
  <Application>Microsoft Office PowerPoint</Application>
  <PresentationFormat>Custom</PresentationFormat>
  <Paragraphs>482</Paragraphs>
  <Slides>28</Slides>
  <Notes>18</Notes>
  <HiddenSlides>0</HiddenSlides>
  <MMClips>0</MMClips>
  <ScaleCrop>false</ScaleCrop>
  <HeadingPairs>
    <vt:vector size="6" baseType="variant">
      <vt:variant>
        <vt:lpstr>Fonts Used</vt:lpstr>
      </vt:variant>
      <vt:variant>
        <vt:i4>14</vt:i4>
      </vt:variant>
      <vt:variant>
        <vt:lpstr>Theme</vt:lpstr>
      </vt:variant>
      <vt:variant>
        <vt:i4>16</vt:i4>
      </vt:variant>
      <vt:variant>
        <vt:lpstr>Slide Titles</vt:lpstr>
      </vt:variant>
      <vt:variant>
        <vt:i4>28</vt:i4>
      </vt:variant>
    </vt:vector>
  </HeadingPairs>
  <TitlesOfParts>
    <vt:vector size="58" baseType="lpstr">
      <vt:lpstr>MS PGothic</vt:lpstr>
      <vt:lpstr>MS PGothic</vt:lpstr>
      <vt:lpstr>Arial</vt:lpstr>
      <vt:lpstr>Arial Unicode MS</vt:lpstr>
      <vt:lpstr>Calibri</vt:lpstr>
      <vt:lpstr>Calibri Light</vt:lpstr>
      <vt:lpstr>Consolas</vt:lpstr>
      <vt:lpstr>Segoe</vt:lpstr>
      <vt:lpstr>Segoe Light</vt:lpstr>
      <vt:lpstr>Segoe UI</vt:lpstr>
      <vt:lpstr>Segoe UI Light</vt:lpstr>
      <vt:lpstr>Segoe UI Semibold</vt:lpstr>
      <vt:lpstr>Segoe UI Semilight</vt:lpstr>
      <vt:lpstr>Wingdings</vt:lpstr>
      <vt:lpstr>WHITE TEMPLATE</vt:lpstr>
      <vt:lpstr>COLOR TEMPLATE</vt:lpstr>
      <vt:lpstr>3_WPC 2015 Dark Gray Template</vt:lpstr>
      <vt:lpstr>WPC 2015 Dark Gray Template</vt:lpstr>
      <vt:lpstr>MGXFY16 Light Gray Template</vt:lpstr>
      <vt:lpstr>5-30536_Build_2014_Breakout_Template_White_16x9</vt:lpstr>
      <vt:lpstr>MSVID_TT_White-Teal_16x9_Aug2013</vt:lpstr>
      <vt:lpstr>BUILD CHARCOAL BACKGROUND</vt:lpstr>
      <vt:lpstr>Microsoft AzureCon 2015 Template - Color</vt:lpstr>
      <vt:lpstr>MGXFY16 Dark Gray Template</vt:lpstr>
      <vt:lpstr>WPC 2015 Light Gray Template</vt:lpstr>
      <vt:lpstr>1_COLOR TEMPLATE</vt:lpstr>
      <vt:lpstr>1_Microsoft AzureCon 2015 Template - Color</vt:lpstr>
      <vt:lpstr>1_WPC 2015 Dark Gray Template</vt:lpstr>
      <vt:lpstr>Azure Event</vt:lpstr>
      <vt:lpstr>2_COLOR TEMPLATE</vt:lpstr>
      <vt:lpstr>The Cloud for Modern Business</vt:lpstr>
      <vt:lpstr>Why the cloud? </vt:lpstr>
      <vt:lpstr>PowerPoint Presentation</vt:lpstr>
      <vt:lpstr>PowerPoint Presentation</vt:lpstr>
      <vt:lpstr>PowerPoint Presentation</vt:lpstr>
      <vt:lpstr>Virtual Machines</vt:lpstr>
      <vt:lpstr>PowerPoint Presentation</vt:lpstr>
      <vt:lpstr>Demo: Azure Portal</vt:lpstr>
      <vt:lpstr>PowerPoint Presentation</vt:lpstr>
      <vt:lpstr>Agility</vt:lpstr>
      <vt:lpstr>Visual Studio Online</vt:lpstr>
      <vt:lpstr>Visual Studio Online: Build + Deploy</vt:lpstr>
      <vt:lpstr>Visual Studio Online: Load Testing</vt:lpstr>
      <vt:lpstr>Visual Studio Online: Release Management</vt:lpstr>
      <vt:lpstr>Visual Studio Online: Application Insights</vt:lpstr>
      <vt:lpstr>Visual Studio Online: DevOps</vt:lpstr>
      <vt:lpstr>PowerPoint Presentation</vt:lpstr>
      <vt:lpstr>Try App Service Today</vt:lpstr>
      <vt:lpstr>Azure App Service Web Apps</vt:lpstr>
      <vt:lpstr>Azure App Service Mobile Apps</vt:lpstr>
      <vt:lpstr>PowerPoint Presentation</vt:lpstr>
      <vt:lpstr>PowerPoint Presentation</vt:lpstr>
      <vt:lpstr>Key Scenarios to get started with Microsoft Azure</vt:lpstr>
      <vt:lpstr>Key Scenarios to get started with Microsoft Azure</vt:lpstr>
      <vt:lpstr>Key Scenarios to get started with Microsoft Azure</vt:lpstr>
      <vt:lpstr>Key Scenarios to get started with Microsoft Azure</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Cloud for Modern Business</dc:title>
  <dc:subject>AzureCon 2015</dc:subject>
  <dc:creator>Scott Guthrie</dc:creator>
  <cp:keywords/>
  <dc:description>Template: 
Formatting: 
Audience Type:</dc:description>
  <cp:lastModifiedBy>Francesco Scullino</cp:lastModifiedBy>
  <cp:revision>757</cp:revision>
  <cp:lastPrinted>2015-09-21T17:22:28Z</cp:lastPrinted>
  <dcterms:created xsi:type="dcterms:W3CDTF">2014-06-10T19:28:25Z</dcterms:created>
  <dcterms:modified xsi:type="dcterms:W3CDTF">2016-03-21T15:10:43Z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0x0101004329A1C1CFFD0545A9878BDE2DD7EC18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ShortcutUrl">
    <vt:lpwstr>, </vt:lpwstr>
  </property>
</Properties>
</file>